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8" r:id="rId3"/>
    <p:sldId id="273" r:id="rId4"/>
    <p:sldId id="274" r:id="rId5"/>
    <p:sldId id="278" r:id="rId6"/>
    <p:sldId id="275" r:id="rId7"/>
    <p:sldId id="276" r:id="rId8"/>
    <p:sldId id="277" r:id="rId9"/>
    <p:sldId id="256" r:id="rId10"/>
    <p:sldId id="264" r:id="rId11"/>
    <p:sldId id="265" r:id="rId12"/>
    <p:sldId id="257" r:id="rId13"/>
    <p:sldId id="259" r:id="rId14"/>
    <p:sldId id="260" r:id="rId15"/>
    <p:sldId id="261" r:id="rId16"/>
    <p:sldId id="262" r:id="rId17"/>
    <p:sldId id="263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1252" y="-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3FC1-3EBD-4BB2-9FDA-AAFB81F20E81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2F0-4546-489D-A182-E6372255BF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6241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3FC1-3EBD-4BB2-9FDA-AAFB81F20E81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2F0-4546-489D-A182-E6372255BF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726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3FC1-3EBD-4BB2-9FDA-AAFB81F20E81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2F0-4546-489D-A182-E6372255BF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1074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3FC1-3EBD-4BB2-9FDA-AAFB81F20E81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2F0-4546-489D-A182-E6372255BF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989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3FC1-3EBD-4BB2-9FDA-AAFB81F20E81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2F0-4546-489D-A182-E6372255BF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33160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3FC1-3EBD-4BB2-9FDA-AAFB81F20E81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2F0-4546-489D-A182-E6372255BF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9636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3FC1-3EBD-4BB2-9FDA-AAFB81F20E81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2F0-4546-489D-A182-E6372255BF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4509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3FC1-3EBD-4BB2-9FDA-AAFB81F20E81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2F0-4546-489D-A182-E6372255BF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1131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3FC1-3EBD-4BB2-9FDA-AAFB81F20E81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2F0-4546-489D-A182-E6372255BF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9623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3FC1-3EBD-4BB2-9FDA-AAFB81F20E81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2F0-4546-489D-A182-E6372255BF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8864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C63FC1-3EBD-4BB2-9FDA-AAFB81F20E81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832F0-4546-489D-A182-E6372255BF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317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63FC1-3EBD-4BB2-9FDA-AAFB81F20E81}" type="datetimeFigureOut">
              <a:rPr lang="it-IT" smtClean="0"/>
              <a:t>28/03/2019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832F0-4546-489D-A182-E6372255BFD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1134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9" name="Picture 3" descr="C:\Users\lenovo\Downloads\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" y="-23306"/>
            <a:ext cx="9208322" cy="431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361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220072" y="274638"/>
            <a:ext cx="3466728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Sulle bottiglie di vino .. Astigiano figura in un cerchietto un cavaliere. San Secondo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C:\Users\lenovo\Downloads\A!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28" y="0"/>
            <a:ext cx="49911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8009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50" name="Picture 2" descr="C:\Users\lenovo\Downloads\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187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588224" y="332656"/>
            <a:ext cx="2458616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Secondo in un'incisione ottocentesca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0" name="Picture 2" descr="C:\Users\lenovo\Downloads\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9" y="1492"/>
            <a:ext cx="6048851" cy="6856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582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32240" y="274638"/>
            <a:ext cx="2304256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Asti, Collegiata di San Secondo, Vincenzo </a:t>
            </a:r>
            <a:r>
              <a:rPr lang="it-IT" sz="2000" dirty="0" err="1" smtClean="0"/>
              <a:t>Cavallero</a:t>
            </a:r>
            <a:r>
              <a:rPr lang="it-IT" sz="2000" dirty="0" smtClean="0"/>
              <a:t> (1765-1839), Martirio di san Secondo, part.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098" name="Picture 2" descr="C:\Users\lenovo\Downloads\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68"/>
            <a:ext cx="6540152" cy="6837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405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3717032"/>
            <a:ext cx="8229600" cy="1008112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Secondo appare in soccorso degli astigiani contro le truppe di Maramaldo,</a:t>
            </a:r>
            <a:br>
              <a:rPr lang="it-IT" sz="2000" dirty="0" smtClean="0"/>
            </a:br>
            <a:r>
              <a:rPr lang="it-IT" sz="2000" dirty="0" smtClean="0"/>
              <a:t>affresco settecentesco, Collegiata di San Secondo, Asti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122" name="Picture 2" descr="C:\Users\lenovo\Downloads\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383" y="22949"/>
            <a:ext cx="9341547" cy="3478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832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11960" y="274638"/>
            <a:ext cx="4474840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Palio del 1932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A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39574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7057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444208" y="274638"/>
            <a:ext cx="2592288" cy="1143000"/>
          </a:xfrm>
        </p:spPr>
        <p:txBody>
          <a:bodyPr>
            <a:normAutofit fontScale="90000"/>
          </a:bodyPr>
          <a:lstStyle/>
          <a:p>
            <a:r>
              <a:rPr lang="it-IT" sz="2000" dirty="0" smtClean="0"/>
              <a:t>Moneta della zecca di Asti tipo "Cavallotto" del 1508 con l'</a:t>
            </a:r>
            <a:r>
              <a:rPr lang="it-IT" sz="2000" dirty="0" err="1" smtClean="0"/>
              <a:t>imagine</a:t>
            </a:r>
            <a:r>
              <a:rPr lang="it-IT" sz="2000" dirty="0" smtClean="0"/>
              <a:t> di San Secondo a cavallo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A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7464"/>
            <a:ext cx="6191457" cy="68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9205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0192" y="260648"/>
            <a:ext cx="2674640" cy="1143000"/>
          </a:xfrm>
        </p:spPr>
        <p:txBody>
          <a:bodyPr>
            <a:normAutofit/>
          </a:bodyPr>
          <a:lstStyle/>
          <a:p>
            <a:r>
              <a:rPr lang="it-IT" sz="2000" smtClean="0"/>
              <a:t>Sigillo seicentesco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A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88"/>
            <a:ext cx="6147311" cy="685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581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68144" y="274638"/>
            <a:ext cx="3168352" cy="1143000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La Collegiata di San Secondo ad Asti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074" name="Picture 2" descr="C:\Users\lenovo\Downloads\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56560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150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877272"/>
            <a:ext cx="8229600" cy="980728"/>
          </a:xfrm>
        </p:spPr>
        <p:txBody>
          <a:bodyPr>
            <a:normAutofit/>
          </a:bodyPr>
          <a:lstStyle/>
          <a:p>
            <a:r>
              <a:rPr lang="it-IT" sz="2000" dirty="0" smtClean="0"/>
              <a:t>Asti. Basilica di S. Secondo, cripta con reliquie del Santo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146" name="Picture 2" descr="C:\Users\lenovo\Downloads\A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0876"/>
            <a:ext cx="9197273" cy="5518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23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 descr="C:\Users\lenovo\Downloads\A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" y="9592"/>
            <a:ext cx="9162393" cy="514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334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/>
          </a:bodyPr>
          <a:lstStyle/>
          <a:p>
            <a:r>
              <a:rPr lang="it-IT" sz="2000" dirty="0"/>
              <a:t>Collegiata di San Secondo, facciata, part. </a:t>
            </a:r>
            <a:r>
              <a:rPr lang="it-IT" sz="2000"/>
              <a:t>della statua del Santo</a:t>
            </a:r>
            <a:endParaRPr lang="it-IT" sz="2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42" name="Picture 2" descr="C:\Users\lenovo\Downloads\A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34389"/>
            <a:ext cx="4696941" cy="6823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844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95936" y="274638"/>
            <a:ext cx="4690864" cy="1143000"/>
          </a:xfrm>
        </p:spPr>
        <p:txBody>
          <a:bodyPr>
            <a:normAutofit/>
          </a:bodyPr>
          <a:lstStyle/>
          <a:p>
            <a:r>
              <a:rPr lang="it-IT" sz="2000" dirty="0"/>
              <a:t>Collegiata di San Secondo, facciata, part. della statua del Santo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3075" name="Picture 3" descr="C:\Users\lenovo\Downloads\A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09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08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graphicFrame>
        <p:nvGraphicFramePr>
          <p:cNvPr id="7" name="Oggetto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7398070"/>
              </p:ext>
            </p:extLst>
          </p:nvPr>
        </p:nvGraphicFramePr>
        <p:xfrm>
          <a:off x="3981450" y="2940050"/>
          <a:ext cx="8175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1" name="Oggetto shell Packager" showAsIcon="1" r:id="rId3" imgW="817560" imgH="787680" progId="Package">
                  <p:embed/>
                </p:oleObj>
              </mc:Choice>
              <mc:Fallback>
                <p:oleObj name="Oggetto shell Packager" showAsIcon="1" r:id="rId3" imgW="817560" imgH="7876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81450" y="2940050"/>
                        <a:ext cx="817563" cy="78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2" name="Picture 2" descr="C:\Users\lenovo\Downloads\A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" y="0"/>
            <a:ext cx="9138280" cy="6094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945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 descr="C:\Users\lenovo\Downloads\A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8" y="0"/>
            <a:ext cx="44670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6420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788024" y="2130425"/>
            <a:ext cx="3670176" cy="1470025"/>
          </a:xfrm>
        </p:spPr>
        <p:txBody>
          <a:bodyPr>
            <a:normAutofit/>
          </a:bodyPr>
          <a:lstStyle/>
          <a:p>
            <a:r>
              <a:rPr lang="it-IT" sz="2000" dirty="0" smtClean="0"/>
              <a:t>San Secondo in un'incisione del XIX secolo</a:t>
            </a:r>
            <a:endParaRPr lang="it-IT" sz="20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 descr="C:\Users\lenovo\Downloads\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89" y="24864"/>
            <a:ext cx="4460519" cy="6833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9947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128</Words>
  <Application>Microsoft Office PowerPoint</Application>
  <PresentationFormat>Presentazione su schermo (4:3)</PresentationFormat>
  <Paragraphs>12</Paragraphs>
  <Slides>17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9" baseType="lpstr">
      <vt:lpstr>Tema di Office</vt:lpstr>
      <vt:lpstr>Oggetto shell Packager</vt:lpstr>
      <vt:lpstr>Presentazione standard di PowerPoint</vt:lpstr>
      <vt:lpstr>La Collegiata di San Secondo ad Asti</vt:lpstr>
      <vt:lpstr>Asti. Basilica di S. Secondo, cripta con reliquie del Santo</vt:lpstr>
      <vt:lpstr>Presentazione standard di PowerPoint</vt:lpstr>
      <vt:lpstr>Collegiata di San Secondo, facciata, part. della statua del Santo</vt:lpstr>
      <vt:lpstr>Collegiata di San Secondo, facciata, part. della statua del Santo</vt:lpstr>
      <vt:lpstr>Presentazione standard di PowerPoint</vt:lpstr>
      <vt:lpstr>Presentazione standard di PowerPoint</vt:lpstr>
      <vt:lpstr>San Secondo in un'incisione del XIX secolo</vt:lpstr>
      <vt:lpstr>Sulle bottiglie di vino .. Astigiano figura in un cerchietto un cavaliere. San Secondo</vt:lpstr>
      <vt:lpstr>Presentazione standard di PowerPoint</vt:lpstr>
      <vt:lpstr>San Secondo in un'incisione ottocentesca</vt:lpstr>
      <vt:lpstr>Asti, Collegiata di San Secondo, Vincenzo Cavallero (1765-1839), Martirio di san Secondo, part.</vt:lpstr>
      <vt:lpstr>San Secondo appare in soccorso degli astigiani contro le truppe di Maramaldo, affresco settecentesco, Collegiata di San Secondo, Asti</vt:lpstr>
      <vt:lpstr>Palio del 1932</vt:lpstr>
      <vt:lpstr>Moneta della zecca di Asti tipo "Cavallotto" del 1508 con l'imagine di San Secondo a cavallo</vt:lpstr>
      <vt:lpstr>Sigillo seicentesco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San Secondo in un'incisione del XIX secolo</dc:title>
  <dc:creator>lenovo</dc:creator>
  <cp:lastModifiedBy>lenovo</cp:lastModifiedBy>
  <cp:revision>6</cp:revision>
  <dcterms:created xsi:type="dcterms:W3CDTF">2018-03-29T06:06:56Z</dcterms:created>
  <dcterms:modified xsi:type="dcterms:W3CDTF">2019-03-28T20:11:36Z</dcterms:modified>
</cp:coreProperties>
</file>