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46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655F-B3A5-471B-9DEA-B9D9C9AD7299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DFF-64E8-4619-B8EC-E098D9871D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236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655F-B3A5-471B-9DEA-B9D9C9AD7299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DFF-64E8-4619-B8EC-E098D9871D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58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655F-B3A5-471B-9DEA-B9D9C9AD7299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DFF-64E8-4619-B8EC-E098D9871D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32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655F-B3A5-471B-9DEA-B9D9C9AD7299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DFF-64E8-4619-B8EC-E098D9871D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01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655F-B3A5-471B-9DEA-B9D9C9AD7299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DFF-64E8-4619-B8EC-E098D9871D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41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655F-B3A5-471B-9DEA-B9D9C9AD7299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DFF-64E8-4619-B8EC-E098D9871D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752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655F-B3A5-471B-9DEA-B9D9C9AD7299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DFF-64E8-4619-B8EC-E098D9871D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73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655F-B3A5-471B-9DEA-B9D9C9AD7299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DFF-64E8-4619-B8EC-E098D9871D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28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655F-B3A5-471B-9DEA-B9D9C9AD7299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DFF-64E8-4619-B8EC-E098D9871D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028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655F-B3A5-471B-9DEA-B9D9C9AD7299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DFF-64E8-4619-B8EC-E098D9871D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2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655F-B3A5-471B-9DEA-B9D9C9AD7299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27DFF-64E8-4619-B8EC-E098D9871D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956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655F-B3A5-471B-9DEA-B9D9C9AD7299}" type="datetimeFigureOut">
              <a:rPr lang="it-IT" smtClean="0"/>
              <a:t>06/12/2016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27DFF-64E8-4619-B8EC-E098D9871D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82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1143000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Maria da Porto affida Gaetano alla Vergine </a:t>
            </a:r>
            <a:r>
              <a:rPr lang="it-IT" sz="2000" dirty="0" err="1" smtClean="0"/>
              <a:t>chiamnadolo</a:t>
            </a:r>
            <a:r>
              <a:rPr lang="it-IT" sz="2000" dirty="0" smtClean="0"/>
              <a:t> Gaetano di S. Maria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2" y="9201"/>
            <a:ext cx="5187122" cy="6848799"/>
          </a:xfrm>
        </p:spPr>
      </p:pic>
    </p:spTree>
    <p:extLst>
      <p:ext uri="{BB962C8B-B14F-4D97-AF65-F5344CB8AC3E}">
        <p14:creationId xmlns:p14="http://schemas.microsoft.com/office/powerpoint/2010/main" val="4294445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64088" y="274638"/>
            <a:ext cx="3322712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Gaetano si libera da tutti i suoi averi</a:t>
            </a:r>
            <a:br>
              <a:rPr lang="it-IT" sz="2000" dirty="0" smtClean="0"/>
            </a:b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177563" cy="6858000"/>
          </a:xfrm>
        </p:spPr>
      </p:pic>
    </p:spTree>
    <p:extLst>
      <p:ext uri="{BB962C8B-B14F-4D97-AF65-F5344CB8AC3E}">
        <p14:creationId xmlns:p14="http://schemas.microsoft.com/office/powerpoint/2010/main" val="506183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14.9.1524, Gaetano con i suoi primi tre amici emette la professione religiosa.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076701" cy="6858000"/>
          </a:xfrm>
        </p:spPr>
      </p:pic>
    </p:spTree>
    <p:extLst>
      <p:ext uri="{BB962C8B-B14F-4D97-AF65-F5344CB8AC3E}">
        <p14:creationId xmlns:p14="http://schemas.microsoft.com/office/powerpoint/2010/main" val="657265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80112" y="274638"/>
            <a:ext cx="3106688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Sacco di Roma: Gaetano ed i suoi </a:t>
            </a:r>
            <a:r>
              <a:rPr lang="it-IT" sz="2000" dirty="0" err="1" smtClean="0"/>
              <a:t>comagni</a:t>
            </a:r>
            <a:r>
              <a:rPr lang="it-IT" sz="2000" dirty="0" smtClean="0"/>
              <a:t> vengono imprigionati e maltrattati.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16101" cy="6858000"/>
          </a:xfrm>
        </p:spPr>
      </p:pic>
    </p:spTree>
    <p:extLst>
      <p:ext uri="{BB962C8B-B14F-4D97-AF65-F5344CB8AC3E}">
        <p14:creationId xmlns:p14="http://schemas.microsoft.com/office/powerpoint/2010/main" val="1829810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37720" y="188640"/>
            <a:ext cx="361074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Gli viene affidato  Don Giovanni Marinoni. 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" y="2450"/>
            <a:ext cx="5054187" cy="6738918"/>
          </a:xfrm>
        </p:spPr>
      </p:pic>
    </p:spTree>
    <p:extLst>
      <p:ext uri="{BB962C8B-B14F-4D97-AF65-F5344CB8AC3E}">
        <p14:creationId xmlns:p14="http://schemas.microsoft.com/office/powerpoint/2010/main" val="3803522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Gaetano allungò la mano come per toccarmi ..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31" y="0"/>
            <a:ext cx="5195455" cy="6858000"/>
          </a:xfrm>
        </p:spPr>
      </p:pic>
    </p:spTree>
    <p:extLst>
      <p:ext uri="{BB962C8B-B14F-4D97-AF65-F5344CB8AC3E}">
        <p14:creationId xmlns:p14="http://schemas.microsoft.com/office/powerpoint/2010/main" val="892488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20072" y="274638"/>
            <a:ext cx="3466728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Anche Carlo V passa e della sua potenza non resterà che cenere.  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98"/>
            <a:ext cx="5077959" cy="6847202"/>
          </a:xfrm>
        </p:spPr>
      </p:pic>
    </p:spTree>
    <p:extLst>
      <p:ext uri="{BB962C8B-B14F-4D97-AF65-F5344CB8AC3E}">
        <p14:creationId xmlns:p14="http://schemas.microsoft.com/office/powerpoint/2010/main" val="362685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La sua devozione per il mistero della nascita di </a:t>
            </a:r>
            <a:r>
              <a:rPr lang="it-IT" sz="2000" dirty="0" err="1" smtClean="0"/>
              <a:t>Geù</a:t>
            </a:r>
            <a:r>
              <a:rPr lang="it-IT" sz="2000" dirty="0" smtClean="0"/>
              <a:t> ha qualcosa di infantile ...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12"/>
            <a:ext cx="5136123" cy="6840488"/>
          </a:xfrm>
        </p:spPr>
      </p:pic>
    </p:spTree>
    <p:extLst>
      <p:ext uri="{BB962C8B-B14F-4D97-AF65-F5344CB8AC3E}">
        <p14:creationId xmlns:p14="http://schemas.microsoft.com/office/powerpoint/2010/main" val="2656010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Dio di Napoli è lo stesso Dio di Venezia.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0"/>
            <a:ext cx="5199174" cy="6855550"/>
          </a:xfrm>
        </p:spPr>
      </p:pic>
    </p:spTree>
    <p:extLst>
      <p:ext uri="{BB962C8B-B14F-4D97-AF65-F5344CB8AC3E}">
        <p14:creationId xmlns:p14="http://schemas.microsoft.com/office/powerpoint/2010/main" val="587384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64088" y="274638"/>
            <a:ext cx="3322712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Parola di Don Pedro, vi farò avere ciò che desiderate.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89"/>
            <a:ext cx="5116008" cy="6852211"/>
          </a:xfrm>
        </p:spPr>
      </p:pic>
    </p:spTree>
    <p:extLst>
      <p:ext uri="{BB962C8B-B14F-4D97-AF65-F5344CB8AC3E}">
        <p14:creationId xmlns:p14="http://schemas.microsoft.com/office/powerpoint/2010/main" val="38720873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80112" y="274638"/>
            <a:ext cx="3106688" cy="1143000"/>
          </a:xfrm>
        </p:spPr>
        <p:txBody>
          <a:bodyPr>
            <a:normAutofit fontScale="90000"/>
          </a:bodyPr>
          <a:lstStyle/>
          <a:p>
            <a:r>
              <a:rPr lang="it-IT" sz="2000" dirty="0" smtClean="0"/>
              <a:t>Erano anni che Gaetano aiutava Suor </a:t>
            </a:r>
            <a:r>
              <a:rPr lang="it-IT" sz="2000" dirty="0" err="1" smtClean="0"/>
              <a:t>maria</a:t>
            </a:r>
            <a:r>
              <a:rPr lang="it-IT" sz="2000" dirty="0" smtClean="0"/>
              <a:t> </a:t>
            </a:r>
            <a:r>
              <a:rPr lang="it-IT" sz="2000" dirty="0" err="1" smtClean="0"/>
              <a:t>Carafanella</a:t>
            </a:r>
            <a:r>
              <a:rPr lang="it-IT" sz="2000" dirty="0" smtClean="0"/>
              <a:t> direzione del monastero</a:t>
            </a:r>
            <a:endParaRPr lang="it-IT" sz="2000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529"/>
            <a:ext cx="5294206" cy="6830471"/>
          </a:xfrm>
        </p:spPr>
      </p:pic>
    </p:spTree>
    <p:extLst>
      <p:ext uri="{BB962C8B-B14F-4D97-AF65-F5344CB8AC3E}">
        <p14:creationId xmlns:p14="http://schemas.microsoft.com/office/powerpoint/2010/main" val="118262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45638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Gaetano viene nominato protonotario apostolico da Giulio II</a:t>
            </a:r>
            <a:endParaRPr lang="it-IT" sz="2000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16101" cy="6858000"/>
          </a:xfrm>
        </p:spPr>
      </p:pic>
    </p:spTree>
    <p:extLst>
      <p:ext uri="{BB962C8B-B14F-4D97-AF65-F5344CB8AC3E}">
        <p14:creationId xmlns:p14="http://schemas.microsoft.com/office/powerpoint/2010/main" val="1676753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Per Gaetano la quaresima ha un inizio anticipato.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536" y="0"/>
            <a:ext cx="5052060" cy="6858000"/>
          </a:xfrm>
        </p:spPr>
      </p:pic>
    </p:spTree>
    <p:extLst>
      <p:ext uri="{BB962C8B-B14F-4D97-AF65-F5344CB8AC3E}">
        <p14:creationId xmlns:p14="http://schemas.microsoft.com/office/powerpoint/2010/main" val="2481633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Gaetano va a Roma:» Il Padre Cardinale ha bisogno di lui «.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115207" cy="6858000"/>
          </a:xfrm>
        </p:spPr>
      </p:pic>
    </p:spTree>
    <p:extLst>
      <p:ext uri="{BB962C8B-B14F-4D97-AF65-F5344CB8AC3E}">
        <p14:creationId xmlns:p14="http://schemas.microsoft.com/office/powerpoint/2010/main" val="1417741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 confratelli preoccupati chiamano il medico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66668" cy="6858000"/>
          </a:xfrm>
        </p:spPr>
      </p:pic>
    </p:spTree>
    <p:extLst>
      <p:ext uri="{BB962C8B-B14F-4D97-AF65-F5344CB8AC3E}">
        <p14:creationId xmlns:p14="http://schemas.microsoft.com/office/powerpoint/2010/main" val="3351885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08104" y="274638"/>
            <a:ext cx="3178696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« E’ morto il santo, è morto il santo «.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64"/>
            <a:ext cx="5364787" cy="6948228"/>
          </a:xfrm>
        </p:spPr>
      </p:pic>
    </p:spTree>
    <p:extLst>
      <p:ext uri="{BB962C8B-B14F-4D97-AF65-F5344CB8AC3E}">
        <p14:creationId xmlns:p14="http://schemas.microsoft.com/office/powerpoint/2010/main" val="37849404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338" y="4192"/>
            <a:ext cx="4603303" cy="6853808"/>
          </a:xfrm>
        </p:spPr>
      </p:pic>
    </p:spTree>
    <p:extLst>
      <p:ext uri="{BB962C8B-B14F-4D97-AF65-F5344CB8AC3E}">
        <p14:creationId xmlns:p14="http://schemas.microsoft.com/office/powerpoint/2010/main" val="463420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-30977"/>
            <a:ext cx="4338600" cy="6957392"/>
          </a:xfrm>
        </p:spPr>
      </p:pic>
    </p:spTree>
    <p:extLst>
      <p:ext uri="{BB962C8B-B14F-4D97-AF65-F5344CB8AC3E}">
        <p14:creationId xmlns:p14="http://schemas.microsoft.com/office/powerpoint/2010/main" val="3028515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« Ricordo che tu per aiutarci svuotavi </a:t>
            </a:r>
            <a:r>
              <a:rPr lang="it-IT" sz="2000" dirty="0" err="1" smtClean="0"/>
              <a:t>lacucina</a:t>
            </a:r>
            <a:r>
              <a:rPr lang="it-IT" sz="2000" dirty="0" smtClean="0"/>
              <a:t> e la dispensa «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71606" cy="6858000"/>
          </a:xfrm>
        </p:spPr>
      </p:pic>
    </p:spTree>
    <p:extLst>
      <p:ext uri="{BB962C8B-B14F-4D97-AF65-F5344CB8AC3E}">
        <p14:creationId xmlns:p14="http://schemas.microsoft.com/office/powerpoint/2010/main" val="2873928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64088" y="274638"/>
            <a:ext cx="3322712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« La buona volontà della Compagnia di San Girolamo non basta  «.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04659" cy="6858000"/>
          </a:xfrm>
        </p:spPr>
      </p:pic>
    </p:spTree>
    <p:extLst>
      <p:ext uri="{BB962C8B-B14F-4D97-AF65-F5344CB8AC3E}">
        <p14:creationId xmlns:p14="http://schemas.microsoft.com/office/powerpoint/2010/main" val="1551921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Gaetano ha conosciuto Fra battista </a:t>
            </a:r>
            <a:r>
              <a:rPr lang="it-IT" sz="2000" dirty="0" err="1" smtClean="0"/>
              <a:t>Caironi</a:t>
            </a:r>
            <a:r>
              <a:rPr lang="it-IT" sz="2000" dirty="0" smtClean="0"/>
              <a:t> da Crema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94764" cy="6858000"/>
          </a:xfrm>
        </p:spPr>
      </p:pic>
    </p:spTree>
    <p:extLst>
      <p:ext uri="{BB962C8B-B14F-4D97-AF65-F5344CB8AC3E}">
        <p14:creationId xmlns:p14="http://schemas.microsoft.com/office/powerpoint/2010/main" val="3253997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8064" y="274638"/>
            <a:ext cx="3538736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Qualche giorno di riposo a Campazzo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014209" cy="6858000"/>
          </a:xfrm>
        </p:spPr>
      </p:pic>
    </p:spTree>
    <p:extLst>
      <p:ext uri="{BB962C8B-B14F-4D97-AF65-F5344CB8AC3E}">
        <p14:creationId xmlns:p14="http://schemas.microsoft.com/office/powerpoint/2010/main" val="2975437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La nobiltà veneziano affianca Gaetano nella realizzazione degli ospedali</a:t>
            </a:r>
            <a:endParaRPr lang="it-IT" sz="2000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" y="25896"/>
            <a:ext cx="5234085" cy="6832104"/>
          </a:xfrm>
        </p:spPr>
      </p:pic>
    </p:spTree>
    <p:extLst>
      <p:ext uri="{BB962C8B-B14F-4D97-AF65-F5344CB8AC3E}">
        <p14:creationId xmlns:p14="http://schemas.microsoft.com/office/powerpoint/2010/main" val="4268632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1143000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Ub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 smtClean="0"/>
              <a:t>n chierico precedeva tutto il corteo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3" y="19182"/>
            <a:ext cx="5146041" cy="6838818"/>
          </a:xfrm>
        </p:spPr>
      </p:pic>
    </p:spTree>
    <p:extLst>
      <p:ext uri="{BB962C8B-B14F-4D97-AF65-F5344CB8AC3E}">
        <p14:creationId xmlns:p14="http://schemas.microsoft.com/office/powerpoint/2010/main" val="3367101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Monsignor </a:t>
            </a:r>
            <a:r>
              <a:rPr lang="it-IT" sz="2000" dirty="0" err="1" smtClean="0"/>
              <a:t>Carafa</a:t>
            </a:r>
            <a:r>
              <a:rPr lang="it-IT" sz="2000" dirty="0" smtClean="0"/>
              <a:t> in cosa osso servirvi?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9" y="10834"/>
            <a:ext cx="5210300" cy="6847166"/>
          </a:xfrm>
        </p:spPr>
      </p:pic>
    </p:spTree>
    <p:extLst>
      <p:ext uri="{BB962C8B-B14F-4D97-AF65-F5344CB8AC3E}">
        <p14:creationId xmlns:p14="http://schemas.microsoft.com/office/powerpoint/2010/main" val="30237262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229</Words>
  <Application>Microsoft Office PowerPoint</Application>
  <PresentationFormat>Presentazione su schermo (4:3)</PresentationFormat>
  <Paragraphs>23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Maria da Porto affida Gaetano alla Vergine chiamnadolo Gaetano di S. Maria</vt:lpstr>
      <vt:lpstr>Gaetano viene nominato protonotario apostolico da Giulio II</vt:lpstr>
      <vt:lpstr>« Ricordo che tu per aiutarci svuotavi lacucina e la dispensa «</vt:lpstr>
      <vt:lpstr>« La buona volontà della Compagnia di San Girolamo non basta  «.</vt:lpstr>
      <vt:lpstr>Gaetano ha conosciuto Fra battista Caironi da Crema</vt:lpstr>
      <vt:lpstr>Qualche giorno di riposo a Campazzo</vt:lpstr>
      <vt:lpstr>La nobiltà veneziano affianca Gaetano nella realizzazione degli ospedali</vt:lpstr>
      <vt:lpstr>Ub n chierico precedeva tutto il corteo</vt:lpstr>
      <vt:lpstr>Monsignor Carafa in cosa osso servirvi?</vt:lpstr>
      <vt:lpstr>Gaetano si libera da tutti i suoi averi </vt:lpstr>
      <vt:lpstr>14.9.1524, Gaetano con i suoi primi tre amici emette la professione religiosa.</vt:lpstr>
      <vt:lpstr>Sacco di Roma: Gaetano ed i suoi comagni vengono imprigionati e maltrattati.</vt:lpstr>
      <vt:lpstr>Gli viene affidato  Don Giovanni Marinoni. </vt:lpstr>
      <vt:lpstr>Gaetano allungò la mano come per toccarmi ..</vt:lpstr>
      <vt:lpstr>Anche Carlo V passa e della sua potenza non resterà che cenere.  </vt:lpstr>
      <vt:lpstr>La sua devozione per il mistero della nascita di Geù ha qualcosa di infantile ...</vt:lpstr>
      <vt:lpstr>Il Dio di Napoli è lo stesso Dio di Venezia.</vt:lpstr>
      <vt:lpstr>Parola di Don Pedro, vi farò avere ciò che desiderate.</vt:lpstr>
      <vt:lpstr>Erano anni che Gaetano aiutava Suor maria Carafanella direzione del monastero</vt:lpstr>
      <vt:lpstr>Per Gaetano la quaresima ha un inizio anticipato.</vt:lpstr>
      <vt:lpstr>Gaetano va a Roma:» Il Padre Cardinale ha bisogno di lui «.</vt:lpstr>
      <vt:lpstr>I confratelli preoccupati chiamano il medico</vt:lpstr>
      <vt:lpstr>« E’ morto il santo, è morto il santo «.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 da Porto affida Gaetano alla Vergine chiamnadolo Gaetano di S. Maria</dc:title>
  <dc:creator>lenovo</dc:creator>
  <cp:lastModifiedBy>lenovo</cp:lastModifiedBy>
  <cp:revision>9</cp:revision>
  <dcterms:created xsi:type="dcterms:W3CDTF">2016-12-06T13:45:48Z</dcterms:created>
  <dcterms:modified xsi:type="dcterms:W3CDTF">2016-12-06T15:09:14Z</dcterms:modified>
</cp:coreProperties>
</file>