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condo Brunelli" userId="1361646665bb41ba" providerId="LiveId" clId="{B6FD62B6-713A-44E6-B0A9-7F76B9994E63}"/>
    <pc:docChg chg="addSld modSld">
      <pc:chgData name="Secondo Brunelli" userId="1361646665bb41ba" providerId="LiveId" clId="{B6FD62B6-713A-44E6-B0A9-7F76B9994E63}" dt="2022-10-01T08:37:00.483" v="4" actId="680"/>
      <pc:docMkLst>
        <pc:docMk/>
      </pc:docMkLst>
      <pc:sldChg chg="addSp delSp modSp new mod">
        <pc:chgData name="Secondo Brunelli" userId="1361646665bb41ba" providerId="LiveId" clId="{B6FD62B6-713A-44E6-B0A9-7F76B9994E63}" dt="2022-10-01T08:36:53.923" v="3" actId="14100"/>
        <pc:sldMkLst>
          <pc:docMk/>
          <pc:sldMk cId="1405218031" sldId="258"/>
        </pc:sldMkLst>
        <pc:spChg chg="del">
          <ac:chgData name="Secondo Brunelli" userId="1361646665bb41ba" providerId="LiveId" clId="{B6FD62B6-713A-44E6-B0A9-7F76B9994E63}" dt="2022-10-01T08:36:32.055" v="1"/>
          <ac:spMkLst>
            <pc:docMk/>
            <pc:sldMk cId="1405218031" sldId="258"/>
            <ac:spMk id="3" creationId="{5268BBDE-1D3D-F6AF-B876-683D04CB3A26}"/>
          </ac:spMkLst>
        </pc:spChg>
        <pc:picChg chg="add mod">
          <ac:chgData name="Secondo Brunelli" userId="1361646665bb41ba" providerId="LiveId" clId="{B6FD62B6-713A-44E6-B0A9-7F76B9994E63}" dt="2022-10-01T08:36:53.923" v="3" actId="14100"/>
          <ac:picMkLst>
            <pc:docMk/>
            <pc:sldMk cId="1405218031" sldId="258"/>
            <ac:picMk id="4" creationId="{88E6D7AB-B686-0A63-0BBE-47F67816D0EF}"/>
          </ac:picMkLst>
        </pc:picChg>
      </pc:sldChg>
      <pc:sldChg chg="new">
        <pc:chgData name="Secondo Brunelli" userId="1361646665bb41ba" providerId="LiveId" clId="{B6FD62B6-713A-44E6-B0A9-7F76B9994E63}" dt="2022-10-01T08:37:00.483" v="4" actId="680"/>
        <pc:sldMkLst>
          <pc:docMk/>
          <pc:sldMk cId="91751505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08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89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94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98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02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39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5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14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51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64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6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A06E1-BC89-4110-A629-CBED37937583}" type="datetimeFigureOut">
              <a:rPr lang="it-IT" smtClean="0"/>
              <a:t>01/10/2022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EE4CC-8A05-4195-A51C-248CB5FAC6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0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0649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B36758-5DBA-5CE1-63E8-F464267B7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88E6D7AB-B686-0A63-0BBE-47F67816D0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3562" y="0"/>
            <a:ext cx="5910819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21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6FFFE0-73CD-83F6-9F59-AE6D858D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0E58CB-8ECC-161F-4AFF-F8500793A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515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Secondo Brunelli</cp:lastModifiedBy>
  <cp:revision>2</cp:revision>
  <dcterms:created xsi:type="dcterms:W3CDTF">2016-03-16T20:58:56Z</dcterms:created>
  <dcterms:modified xsi:type="dcterms:W3CDTF">2022-10-01T08:43:31Z</dcterms:modified>
</cp:coreProperties>
</file>