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316" r:id="rId3"/>
    <p:sldId id="308" r:id="rId4"/>
    <p:sldId id="306" r:id="rId5"/>
    <p:sldId id="298" r:id="rId6"/>
    <p:sldId id="301" r:id="rId7"/>
    <p:sldId id="302" r:id="rId8"/>
    <p:sldId id="294" r:id="rId9"/>
    <p:sldId id="315" r:id="rId10"/>
    <p:sldId id="309" r:id="rId11"/>
    <p:sldId id="283" r:id="rId12"/>
    <p:sldId id="313" r:id="rId13"/>
    <p:sldId id="326" r:id="rId14"/>
    <p:sldId id="310" r:id="rId15"/>
    <p:sldId id="299" r:id="rId16"/>
    <p:sldId id="318" r:id="rId17"/>
    <p:sldId id="324" r:id="rId18"/>
    <p:sldId id="320" r:id="rId19"/>
    <p:sldId id="319" r:id="rId20"/>
    <p:sldId id="323" r:id="rId21"/>
    <p:sldId id="322" r:id="rId22"/>
    <p:sldId id="321" r:id="rId23"/>
    <p:sldId id="266" r:id="rId24"/>
    <p:sldId id="311" r:id="rId25"/>
    <p:sldId id="287" r:id="rId26"/>
    <p:sldId id="257" r:id="rId27"/>
    <p:sldId id="292" r:id="rId28"/>
    <p:sldId id="293" r:id="rId29"/>
    <p:sldId id="259" r:id="rId30"/>
    <p:sldId id="297" r:id="rId31"/>
    <p:sldId id="276" r:id="rId32"/>
    <p:sldId id="265" r:id="rId33"/>
    <p:sldId id="274" r:id="rId34"/>
    <p:sldId id="270" r:id="rId35"/>
    <p:sldId id="272" r:id="rId36"/>
    <p:sldId id="304" r:id="rId37"/>
    <p:sldId id="280" r:id="rId38"/>
    <p:sldId id="261" r:id="rId39"/>
    <p:sldId id="271" r:id="rId40"/>
    <p:sldId id="314" r:id="rId41"/>
    <p:sldId id="273" r:id="rId42"/>
    <p:sldId id="284" r:id="rId43"/>
    <p:sldId id="277" r:id="rId44"/>
    <p:sldId id="260" r:id="rId45"/>
    <p:sldId id="267" r:id="rId46"/>
    <p:sldId id="275" r:id="rId47"/>
    <p:sldId id="278" r:id="rId48"/>
    <p:sldId id="282" r:id="rId49"/>
    <p:sldId id="295" r:id="rId50"/>
    <p:sldId id="337" r:id="rId51"/>
    <p:sldId id="317" r:id="rId52"/>
    <p:sldId id="256" r:id="rId53"/>
    <p:sldId id="262" r:id="rId54"/>
    <p:sldId id="263" r:id="rId55"/>
    <p:sldId id="269" r:id="rId56"/>
    <p:sldId id="281" r:id="rId57"/>
    <p:sldId id="300" r:id="rId58"/>
    <p:sldId id="279" r:id="rId59"/>
    <p:sldId id="289" r:id="rId60"/>
    <p:sldId id="296" r:id="rId61"/>
    <p:sldId id="258" r:id="rId62"/>
    <p:sldId id="340" r:id="rId63"/>
    <p:sldId id="307" r:id="rId64"/>
    <p:sldId id="341" r:id="rId65"/>
    <p:sldId id="338" r:id="rId66"/>
    <p:sldId id="339" r:id="rId67"/>
    <p:sldId id="327" r:id="rId68"/>
    <p:sldId id="328" r:id="rId69"/>
    <p:sldId id="329" r:id="rId70"/>
    <p:sldId id="330" r:id="rId71"/>
    <p:sldId id="331" r:id="rId72"/>
    <p:sldId id="305" r:id="rId73"/>
    <p:sldId id="332" r:id="rId74"/>
    <p:sldId id="333" r:id="rId75"/>
    <p:sldId id="334" r:id="rId76"/>
    <p:sldId id="335" r:id="rId77"/>
    <p:sldId id="336" r:id="rId7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14" y="2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condo Brunelli" userId="1361646665bb41ba" providerId="LiveId" clId="{1B348C65-403A-439B-947A-862FC4BC1707}"/>
    <pc:docChg chg="modSld">
      <pc:chgData name="Secondo Brunelli" userId="1361646665bb41ba" providerId="LiveId" clId="{1B348C65-403A-439B-947A-862FC4BC1707}" dt="2022-05-28T07:46:33.633" v="1" actId="571"/>
      <pc:docMkLst>
        <pc:docMk/>
      </pc:docMkLst>
      <pc:sldChg chg="addSp modSp mod">
        <pc:chgData name="Secondo Brunelli" userId="1361646665bb41ba" providerId="LiveId" clId="{1B348C65-403A-439B-947A-862FC4BC1707}" dt="2022-05-28T07:46:33.633" v="1" actId="571"/>
        <pc:sldMkLst>
          <pc:docMk/>
          <pc:sldMk cId="67365200" sldId="301"/>
        </pc:sldMkLst>
        <pc:picChg chg="mod">
          <ac:chgData name="Secondo Brunelli" userId="1361646665bb41ba" providerId="LiveId" clId="{1B348C65-403A-439B-947A-862FC4BC1707}" dt="2022-05-28T07:46:15.575" v="0" actId="1076"/>
          <ac:picMkLst>
            <pc:docMk/>
            <pc:sldMk cId="67365200" sldId="301"/>
            <ac:picMk id="4" creationId="{00000000-0000-0000-0000-000000000000}"/>
          </ac:picMkLst>
        </pc:picChg>
        <pc:picChg chg="add mod">
          <ac:chgData name="Secondo Brunelli" userId="1361646665bb41ba" providerId="LiveId" clId="{1B348C65-403A-439B-947A-862FC4BC1707}" dt="2022-05-28T07:46:33.633" v="1" actId="571"/>
          <ac:picMkLst>
            <pc:docMk/>
            <pc:sldMk cId="67365200" sldId="301"/>
            <ac:picMk id="5" creationId="{99A185B9-ED94-47DF-5CC1-3B8310DEAC8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D5E32-8A57-4C8E-BCEF-ACC4FE32D79E}" type="datetimeFigureOut">
              <a:rPr lang="it-IT" smtClean="0"/>
              <a:t>28/05/2022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109CB-CBD7-44B8-81C4-1597D8F068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5343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D5E32-8A57-4C8E-BCEF-ACC4FE32D79E}" type="datetimeFigureOut">
              <a:rPr lang="it-IT" smtClean="0"/>
              <a:t>28/05/2022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109CB-CBD7-44B8-81C4-1597D8F068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976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D5E32-8A57-4C8E-BCEF-ACC4FE32D79E}" type="datetimeFigureOut">
              <a:rPr lang="it-IT" smtClean="0"/>
              <a:t>28/05/2022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109CB-CBD7-44B8-81C4-1597D8F068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5594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D5E32-8A57-4C8E-BCEF-ACC4FE32D79E}" type="datetimeFigureOut">
              <a:rPr lang="it-IT" smtClean="0"/>
              <a:t>28/05/2022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109CB-CBD7-44B8-81C4-1597D8F068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9064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D5E32-8A57-4C8E-BCEF-ACC4FE32D79E}" type="datetimeFigureOut">
              <a:rPr lang="it-IT" smtClean="0"/>
              <a:t>28/05/2022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109CB-CBD7-44B8-81C4-1597D8F068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0099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D5E32-8A57-4C8E-BCEF-ACC4FE32D79E}" type="datetimeFigureOut">
              <a:rPr lang="it-IT" smtClean="0"/>
              <a:t>28/05/2022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109CB-CBD7-44B8-81C4-1597D8F068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9125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D5E32-8A57-4C8E-BCEF-ACC4FE32D79E}" type="datetimeFigureOut">
              <a:rPr lang="it-IT" smtClean="0"/>
              <a:t>28/05/2022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109CB-CBD7-44B8-81C4-1597D8F068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2764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D5E32-8A57-4C8E-BCEF-ACC4FE32D79E}" type="datetimeFigureOut">
              <a:rPr lang="it-IT" smtClean="0"/>
              <a:t>28/05/2022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109CB-CBD7-44B8-81C4-1597D8F068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4658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D5E32-8A57-4C8E-BCEF-ACC4FE32D79E}" type="datetimeFigureOut">
              <a:rPr lang="it-IT" smtClean="0"/>
              <a:t>28/05/2022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109CB-CBD7-44B8-81C4-1597D8F068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7069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D5E32-8A57-4C8E-BCEF-ACC4FE32D79E}" type="datetimeFigureOut">
              <a:rPr lang="it-IT" smtClean="0"/>
              <a:t>28/05/2022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109CB-CBD7-44B8-81C4-1597D8F068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2128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D5E32-8A57-4C8E-BCEF-ACC4FE32D79E}" type="datetimeFigureOut">
              <a:rPr lang="it-IT" smtClean="0"/>
              <a:t>28/05/2022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109CB-CBD7-44B8-81C4-1597D8F068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2493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BD5E32-8A57-4C8E-BCEF-ACC4FE32D79E}" type="datetimeFigureOut">
              <a:rPr lang="it-IT" smtClean="0"/>
              <a:t>28/05/2022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109CB-CBD7-44B8-81C4-1597D8F068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4277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3" y="7386"/>
            <a:ext cx="7469516" cy="6850614"/>
          </a:xfrm>
        </p:spPr>
      </p:pic>
    </p:spTree>
    <p:extLst>
      <p:ext uri="{BB962C8B-B14F-4D97-AF65-F5344CB8AC3E}">
        <p14:creationId xmlns:p14="http://schemas.microsoft.com/office/powerpoint/2010/main" val="738757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40383" cy="6093296"/>
          </a:xfrm>
        </p:spPr>
      </p:pic>
    </p:spTree>
    <p:extLst>
      <p:ext uri="{BB962C8B-B14F-4D97-AF65-F5344CB8AC3E}">
        <p14:creationId xmlns:p14="http://schemas.microsoft.com/office/powerpoint/2010/main" val="988887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5784" cy="6858000"/>
          </a:xfrm>
        </p:spPr>
      </p:pic>
    </p:spTree>
    <p:extLst>
      <p:ext uri="{BB962C8B-B14F-4D97-AF65-F5344CB8AC3E}">
        <p14:creationId xmlns:p14="http://schemas.microsoft.com/office/powerpoint/2010/main" val="824650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566894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788024" cy="7002485"/>
          </a:xfrm>
        </p:spPr>
      </p:pic>
    </p:spTree>
    <p:extLst>
      <p:ext uri="{BB962C8B-B14F-4D97-AF65-F5344CB8AC3E}">
        <p14:creationId xmlns:p14="http://schemas.microsoft.com/office/powerpoint/2010/main" val="2695716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1945" cy="6165304"/>
          </a:xfrm>
        </p:spPr>
      </p:pic>
    </p:spTree>
    <p:extLst>
      <p:ext uri="{BB962C8B-B14F-4D97-AF65-F5344CB8AC3E}">
        <p14:creationId xmlns:p14="http://schemas.microsoft.com/office/powerpoint/2010/main" val="1004059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0" y="0"/>
            <a:ext cx="9201945" cy="6165304"/>
          </a:xfrm>
        </p:spPr>
      </p:pic>
    </p:spTree>
    <p:extLst>
      <p:ext uri="{BB962C8B-B14F-4D97-AF65-F5344CB8AC3E}">
        <p14:creationId xmlns:p14="http://schemas.microsoft.com/office/powerpoint/2010/main" val="2116777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44008" cy="6944313"/>
          </a:xfrm>
        </p:spPr>
      </p:pic>
    </p:spTree>
    <p:extLst>
      <p:ext uri="{BB962C8B-B14F-4D97-AF65-F5344CB8AC3E}">
        <p14:creationId xmlns:p14="http://schemas.microsoft.com/office/powerpoint/2010/main" val="2349171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734641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8064" cy="6864086"/>
          </a:xfrm>
        </p:spPr>
      </p:pic>
    </p:spTree>
    <p:extLst>
      <p:ext uri="{BB962C8B-B14F-4D97-AF65-F5344CB8AC3E}">
        <p14:creationId xmlns:p14="http://schemas.microsoft.com/office/powerpoint/2010/main" val="4065393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97002" cy="6858000"/>
          </a:xfrm>
        </p:spPr>
      </p:pic>
    </p:spTree>
    <p:extLst>
      <p:ext uri="{BB962C8B-B14F-4D97-AF65-F5344CB8AC3E}">
        <p14:creationId xmlns:p14="http://schemas.microsoft.com/office/powerpoint/2010/main" val="2094945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9093" cy="6093296"/>
          </a:xfrm>
        </p:spPr>
      </p:pic>
    </p:spTree>
    <p:extLst>
      <p:ext uri="{BB962C8B-B14F-4D97-AF65-F5344CB8AC3E}">
        <p14:creationId xmlns:p14="http://schemas.microsoft.com/office/powerpoint/2010/main" val="1985131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5"/>
            <a:ext cx="8805120" cy="6851485"/>
          </a:xfrm>
        </p:spPr>
      </p:pic>
    </p:spTree>
    <p:extLst>
      <p:ext uri="{BB962C8B-B14F-4D97-AF65-F5344CB8AC3E}">
        <p14:creationId xmlns:p14="http://schemas.microsoft.com/office/powerpoint/2010/main" val="27009353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" y="0"/>
            <a:ext cx="9197656" cy="6165304"/>
          </a:xfrm>
        </p:spPr>
      </p:pic>
    </p:spTree>
    <p:extLst>
      <p:ext uri="{BB962C8B-B14F-4D97-AF65-F5344CB8AC3E}">
        <p14:creationId xmlns:p14="http://schemas.microsoft.com/office/powerpoint/2010/main" val="48379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7656" cy="6165304"/>
          </a:xfrm>
        </p:spPr>
      </p:pic>
    </p:spTree>
    <p:extLst>
      <p:ext uri="{BB962C8B-B14F-4D97-AF65-F5344CB8AC3E}">
        <p14:creationId xmlns:p14="http://schemas.microsoft.com/office/powerpoint/2010/main" val="4780429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8" y="24734"/>
            <a:ext cx="5387949" cy="6833265"/>
          </a:xfrm>
        </p:spPr>
      </p:pic>
    </p:spTree>
    <p:extLst>
      <p:ext uri="{BB962C8B-B14F-4D97-AF65-F5344CB8AC3E}">
        <p14:creationId xmlns:p14="http://schemas.microsoft.com/office/powerpoint/2010/main" val="5367596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9978934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" y="6805"/>
            <a:ext cx="9134926" cy="6851195"/>
          </a:xfrm>
        </p:spPr>
      </p:pic>
    </p:spTree>
    <p:extLst>
      <p:ext uri="{BB962C8B-B14F-4D97-AF65-F5344CB8AC3E}">
        <p14:creationId xmlns:p14="http://schemas.microsoft.com/office/powerpoint/2010/main" val="7916306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20090" cy="6858000"/>
          </a:xfrm>
        </p:spPr>
      </p:pic>
    </p:spTree>
    <p:extLst>
      <p:ext uri="{BB962C8B-B14F-4D97-AF65-F5344CB8AC3E}">
        <p14:creationId xmlns:p14="http://schemas.microsoft.com/office/powerpoint/2010/main" val="42226870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55976" cy="6949984"/>
          </a:xfrm>
        </p:spPr>
      </p:pic>
    </p:spTree>
    <p:extLst>
      <p:ext uri="{BB962C8B-B14F-4D97-AF65-F5344CB8AC3E}">
        <p14:creationId xmlns:p14="http://schemas.microsoft.com/office/powerpoint/2010/main" val="1215434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39952" cy="6880269"/>
          </a:xfrm>
        </p:spPr>
      </p:pic>
    </p:spTree>
    <p:extLst>
      <p:ext uri="{BB962C8B-B14F-4D97-AF65-F5344CB8AC3E}">
        <p14:creationId xmlns:p14="http://schemas.microsoft.com/office/powerpoint/2010/main" val="42009447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571999" cy="6858000"/>
          </a:xfrm>
        </p:spPr>
      </p:pic>
    </p:spTree>
    <p:extLst>
      <p:ext uri="{BB962C8B-B14F-4D97-AF65-F5344CB8AC3E}">
        <p14:creationId xmlns:p14="http://schemas.microsoft.com/office/powerpoint/2010/main" val="1320649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5660" cy="6093296"/>
          </a:xfrm>
        </p:spPr>
      </p:pic>
    </p:spTree>
    <p:extLst>
      <p:ext uri="{BB962C8B-B14F-4D97-AF65-F5344CB8AC3E}">
        <p14:creationId xmlns:p14="http://schemas.microsoft.com/office/powerpoint/2010/main" val="35024473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18128" cy="6858000"/>
          </a:xfrm>
        </p:spPr>
      </p:pic>
    </p:spTree>
    <p:extLst>
      <p:ext uri="{BB962C8B-B14F-4D97-AF65-F5344CB8AC3E}">
        <p14:creationId xmlns:p14="http://schemas.microsoft.com/office/powerpoint/2010/main" val="8016617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561217" cy="6858000"/>
          </a:xfrm>
        </p:spPr>
      </p:pic>
    </p:spTree>
    <p:extLst>
      <p:ext uri="{BB962C8B-B14F-4D97-AF65-F5344CB8AC3E}">
        <p14:creationId xmlns:p14="http://schemas.microsoft.com/office/powerpoint/2010/main" val="2953753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8" y="7966"/>
            <a:ext cx="4499531" cy="6850033"/>
          </a:xfrm>
        </p:spPr>
      </p:pic>
    </p:spTree>
    <p:extLst>
      <p:ext uri="{BB962C8B-B14F-4D97-AF65-F5344CB8AC3E}">
        <p14:creationId xmlns:p14="http://schemas.microsoft.com/office/powerpoint/2010/main" val="19961141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86"/>
            <a:ext cx="9109085" cy="6831814"/>
          </a:xfrm>
        </p:spPr>
      </p:pic>
    </p:spTree>
    <p:extLst>
      <p:ext uri="{BB962C8B-B14F-4D97-AF65-F5344CB8AC3E}">
        <p14:creationId xmlns:p14="http://schemas.microsoft.com/office/powerpoint/2010/main" val="40595733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177" cy="6858000"/>
          </a:xfrm>
        </p:spPr>
      </p:pic>
    </p:spTree>
    <p:extLst>
      <p:ext uri="{BB962C8B-B14F-4D97-AF65-F5344CB8AC3E}">
        <p14:creationId xmlns:p14="http://schemas.microsoft.com/office/powerpoint/2010/main" val="36058171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0033"/>
          </a:xfrm>
        </p:spPr>
      </p:pic>
    </p:spTree>
    <p:extLst>
      <p:ext uri="{BB962C8B-B14F-4D97-AF65-F5344CB8AC3E}">
        <p14:creationId xmlns:p14="http://schemas.microsoft.com/office/powerpoint/2010/main" val="33131654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6880" cy="3068960"/>
          </a:xfrm>
        </p:spPr>
      </p:pic>
    </p:spTree>
    <p:extLst>
      <p:ext uri="{BB962C8B-B14F-4D97-AF65-F5344CB8AC3E}">
        <p14:creationId xmlns:p14="http://schemas.microsoft.com/office/powerpoint/2010/main" val="39612710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6" y="7676"/>
            <a:ext cx="9133765" cy="6850324"/>
          </a:xfrm>
        </p:spPr>
      </p:pic>
    </p:spTree>
    <p:extLst>
      <p:ext uri="{BB962C8B-B14F-4D97-AF65-F5344CB8AC3E}">
        <p14:creationId xmlns:p14="http://schemas.microsoft.com/office/powerpoint/2010/main" val="10275824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676"/>
            <a:ext cx="9165805" cy="5149516"/>
          </a:xfrm>
        </p:spPr>
      </p:pic>
    </p:spTree>
    <p:extLst>
      <p:ext uri="{BB962C8B-B14F-4D97-AF65-F5344CB8AC3E}">
        <p14:creationId xmlns:p14="http://schemas.microsoft.com/office/powerpoint/2010/main" val="42599609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4"/>
            <a:ext cx="9147086" cy="6851485"/>
          </a:xfrm>
        </p:spPr>
      </p:pic>
    </p:spTree>
    <p:extLst>
      <p:ext uri="{BB962C8B-B14F-4D97-AF65-F5344CB8AC3E}">
        <p14:creationId xmlns:p14="http://schemas.microsoft.com/office/powerpoint/2010/main" val="1964967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2336360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0708" cy="6093296"/>
          </a:xfrm>
        </p:spPr>
      </p:pic>
    </p:spTree>
    <p:extLst>
      <p:ext uri="{BB962C8B-B14F-4D97-AF65-F5344CB8AC3E}">
        <p14:creationId xmlns:p14="http://schemas.microsoft.com/office/powerpoint/2010/main" val="23198005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8" y="25024"/>
            <a:ext cx="9122374" cy="6832975"/>
          </a:xfrm>
        </p:spPr>
      </p:pic>
    </p:spTree>
    <p:extLst>
      <p:ext uri="{BB962C8B-B14F-4D97-AF65-F5344CB8AC3E}">
        <p14:creationId xmlns:p14="http://schemas.microsoft.com/office/powerpoint/2010/main" val="3527003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92" y="-1"/>
            <a:ext cx="4591091" cy="6886637"/>
          </a:xfrm>
        </p:spPr>
      </p:pic>
    </p:spTree>
    <p:extLst>
      <p:ext uri="{BB962C8B-B14F-4D97-AF65-F5344CB8AC3E}">
        <p14:creationId xmlns:p14="http://schemas.microsoft.com/office/powerpoint/2010/main" val="32948157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148064" cy="6874269"/>
          </a:xfrm>
        </p:spPr>
      </p:pic>
    </p:spTree>
    <p:extLst>
      <p:ext uri="{BB962C8B-B14F-4D97-AF65-F5344CB8AC3E}">
        <p14:creationId xmlns:p14="http://schemas.microsoft.com/office/powerpoint/2010/main" val="41995277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38162" cy="6858000"/>
          </a:xfrm>
        </p:spPr>
      </p:pic>
    </p:spTree>
    <p:extLst>
      <p:ext uri="{BB962C8B-B14F-4D97-AF65-F5344CB8AC3E}">
        <p14:creationId xmlns:p14="http://schemas.microsoft.com/office/powerpoint/2010/main" val="24448545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64801" cy="6165304"/>
          </a:xfrm>
        </p:spPr>
      </p:pic>
    </p:spTree>
    <p:extLst>
      <p:ext uri="{BB962C8B-B14F-4D97-AF65-F5344CB8AC3E}">
        <p14:creationId xmlns:p14="http://schemas.microsoft.com/office/powerpoint/2010/main" val="3871710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96"/>
            <a:ext cx="9145624" cy="6850904"/>
          </a:xfrm>
        </p:spPr>
      </p:pic>
    </p:spTree>
    <p:extLst>
      <p:ext uri="{BB962C8B-B14F-4D97-AF65-F5344CB8AC3E}">
        <p14:creationId xmlns:p14="http://schemas.microsoft.com/office/powerpoint/2010/main" val="36660476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851920" cy="6878429"/>
          </a:xfrm>
        </p:spPr>
      </p:pic>
    </p:spTree>
    <p:extLst>
      <p:ext uri="{BB962C8B-B14F-4D97-AF65-F5344CB8AC3E}">
        <p14:creationId xmlns:p14="http://schemas.microsoft.com/office/powerpoint/2010/main" val="18421190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7"/>
            <a:ext cx="9122114" cy="7236877"/>
          </a:xfrm>
        </p:spPr>
      </p:pic>
    </p:spTree>
    <p:extLst>
      <p:ext uri="{BB962C8B-B14F-4D97-AF65-F5344CB8AC3E}">
        <p14:creationId xmlns:p14="http://schemas.microsoft.com/office/powerpoint/2010/main" val="36881200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540"/>
            <a:ext cx="9142387" cy="6512804"/>
          </a:xfrm>
        </p:spPr>
      </p:pic>
    </p:spTree>
    <p:extLst>
      <p:ext uri="{BB962C8B-B14F-4D97-AF65-F5344CB8AC3E}">
        <p14:creationId xmlns:p14="http://schemas.microsoft.com/office/powerpoint/2010/main" val="2757650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186"/>
            <a:ext cx="9212545" cy="3546830"/>
          </a:xfrm>
        </p:spPr>
      </p:pic>
    </p:spTree>
    <p:extLst>
      <p:ext uri="{BB962C8B-B14F-4D97-AF65-F5344CB8AC3E}">
        <p14:creationId xmlns:p14="http://schemas.microsoft.com/office/powerpoint/2010/main" val="26110871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8"/>
            <a:ext cx="9202006" cy="6137666"/>
          </a:xfrm>
        </p:spPr>
      </p:pic>
    </p:spTree>
    <p:extLst>
      <p:ext uri="{BB962C8B-B14F-4D97-AF65-F5344CB8AC3E}">
        <p14:creationId xmlns:p14="http://schemas.microsoft.com/office/powerpoint/2010/main" val="30708321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7"/>
            <a:ext cx="9132603" cy="6849453"/>
          </a:xfrm>
        </p:spPr>
      </p:pic>
    </p:spTree>
    <p:extLst>
      <p:ext uri="{BB962C8B-B14F-4D97-AF65-F5344CB8AC3E}">
        <p14:creationId xmlns:p14="http://schemas.microsoft.com/office/powerpoint/2010/main" val="24947711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896"/>
            <a:ext cx="9133375" cy="513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642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14910" cy="6858000"/>
          </a:xfrm>
        </p:spPr>
      </p:pic>
    </p:spTree>
    <p:extLst>
      <p:ext uri="{BB962C8B-B14F-4D97-AF65-F5344CB8AC3E}">
        <p14:creationId xmlns:p14="http://schemas.microsoft.com/office/powerpoint/2010/main" val="24231954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9468" cy="5157192"/>
          </a:xfrm>
        </p:spPr>
      </p:pic>
    </p:spTree>
    <p:extLst>
      <p:ext uri="{BB962C8B-B14F-4D97-AF65-F5344CB8AC3E}">
        <p14:creationId xmlns:p14="http://schemas.microsoft.com/office/powerpoint/2010/main" val="35618747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967"/>
            <a:ext cx="9178819" cy="5725289"/>
          </a:xfrm>
        </p:spPr>
      </p:pic>
    </p:spTree>
    <p:extLst>
      <p:ext uri="{BB962C8B-B14F-4D97-AF65-F5344CB8AC3E}">
        <p14:creationId xmlns:p14="http://schemas.microsoft.com/office/powerpoint/2010/main" val="20869796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477"/>
            <a:ext cx="9121271" cy="5130715"/>
          </a:xfrm>
        </p:spPr>
      </p:pic>
    </p:spTree>
    <p:extLst>
      <p:ext uri="{BB962C8B-B14F-4D97-AF65-F5344CB8AC3E}">
        <p14:creationId xmlns:p14="http://schemas.microsoft.com/office/powerpoint/2010/main" val="12673077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9" y="24154"/>
            <a:ext cx="9111794" cy="6833846"/>
          </a:xfrm>
        </p:spPr>
      </p:pic>
    </p:spTree>
    <p:extLst>
      <p:ext uri="{BB962C8B-B14F-4D97-AF65-F5344CB8AC3E}">
        <p14:creationId xmlns:p14="http://schemas.microsoft.com/office/powerpoint/2010/main" val="40238187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3"/>
            <a:ext cx="9144000" cy="5165481"/>
          </a:xfrm>
        </p:spPr>
      </p:pic>
    </p:spTree>
    <p:extLst>
      <p:ext uri="{BB962C8B-B14F-4D97-AF65-F5344CB8AC3E}">
        <p14:creationId xmlns:p14="http://schemas.microsoft.com/office/powerpoint/2010/main" val="3662485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2887" cy="7245424"/>
          </a:xfrm>
        </p:spPr>
      </p:pic>
    </p:spTree>
    <p:extLst>
      <p:ext uri="{BB962C8B-B14F-4D97-AF65-F5344CB8AC3E}">
        <p14:creationId xmlns:p14="http://schemas.microsoft.com/office/powerpoint/2010/main" val="1477059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35" y="0"/>
            <a:ext cx="8461529" cy="6832685"/>
          </a:xfrm>
        </p:spPr>
      </p:pic>
      <p:pic>
        <p:nvPicPr>
          <p:cNvPr id="5" name="Segnaposto contenuto 3">
            <a:extLst>
              <a:ext uri="{FF2B5EF4-FFF2-40B4-BE49-F238E27FC236}">
                <a16:creationId xmlns:a16="http://schemas.microsoft.com/office/drawing/2014/main" id="{99A185B9-ED94-47DF-5CC1-3B8310DEAC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35" y="152400"/>
            <a:ext cx="8461529" cy="683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652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838"/>
            <a:ext cx="9222205" cy="6732530"/>
          </a:xfrm>
        </p:spPr>
      </p:pic>
    </p:spTree>
    <p:extLst>
      <p:ext uri="{BB962C8B-B14F-4D97-AF65-F5344CB8AC3E}">
        <p14:creationId xmlns:p14="http://schemas.microsoft.com/office/powerpoint/2010/main" val="24851888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53"/>
            <a:ext cx="3275856" cy="6869061"/>
          </a:xfrm>
        </p:spPr>
      </p:pic>
    </p:spTree>
    <p:extLst>
      <p:ext uri="{BB962C8B-B14F-4D97-AF65-F5344CB8AC3E}">
        <p14:creationId xmlns:p14="http://schemas.microsoft.com/office/powerpoint/2010/main" val="18177630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67"/>
            <a:ext cx="4572000" cy="6858002"/>
          </a:xfrm>
        </p:spPr>
      </p:pic>
    </p:spTree>
    <p:extLst>
      <p:ext uri="{BB962C8B-B14F-4D97-AF65-F5344CB8AC3E}">
        <p14:creationId xmlns:p14="http://schemas.microsoft.com/office/powerpoint/2010/main" val="6378553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9581" cy="5301208"/>
          </a:xfrm>
        </p:spPr>
      </p:pic>
    </p:spTree>
    <p:extLst>
      <p:ext uri="{BB962C8B-B14F-4D97-AF65-F5344CB8AC3E}">
        <p14:creationId xmlns:p14="http://schemas.microsoft.com/office/powerpoint/2010/main" val="32632255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16485" cy="6525344"/>
          </a:xfrm>
        </p:spPr>
      </p:pic>
    </p:spTree>
    <p:extLst>
      <p:ext uri="{BB962C8B-B14F-4D97-AF65-F5344CB8AC3E}">
        <p14:creationId xmlns:p14="http://schemas.microsoft.com/office/powerpoint/2010/main" val="26540751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51939" cy="6858000"/>
          </a:xfrm>
        </p:spPr>
      </p:pic>
    </p:spTree>
    <p:extLst>
      <p:ext uri="{BB962C8B-B14F-4D97-AF65-F5344CB8AC3E}">
        <p14:creationId xmlns:p14="http://schemas.microsoft.com/office/powerpoint/2010/main" val="6957242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57"/>
            <a:ext cx="9231063" cy="6157047"/>
          </a:xfrm>
        </p:spPr>
      </p:pic>
    </p:spTree>
    <p:extLst>
      <p:ext uri="{BB962C8B-B14F-4D97-AF65-F5344CB8AC3E}">
        <p14:creationId xmlns:p14="http://schemas.microsoft.com/office/powerpoint/2010/main" val="127884531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4" y="9999"/>
            <a:ext cx="3422776" cy="6856249"/>
          </a:xfrm>
        </p:spPr>
      </p:pic>
    </p:spTree>
    <p:extLst>
      <p:ext uri="{BB962C8B-B14F-4D97-AF65-F5344CB8AC3E}">
        <p14:creationId xmlns:p14="http://schemas.microsoft.com/office/powerpoint/2010/main" val="23677465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96"/>
            <a:ext cx="4567268" cy="6850904"/>
          </a:xfrm>
        </p:spPr>
      </p:pic>
    </p:spTree>
    <p:extLst>
      <p:ext uri="{BB962C8B-B14F-4D97-AF65-F5344CB8AC3E}">
        <p14:creationId xmlns:p14="http://schemas.microsoft.com/office/powerpoint/2010/main" val="35536139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" y="0"/>
            <a:ext cx="4571999" cy="6858000"/>
          </a:xfrm>
        </p:spPr>
      </p:pic>
    </p:spTree>
    <p:extLst>
      <p:ext uri="{BB962C8B-B14F-4D97-AF65-F5344CB8AC3E}">
        <p14:creationId xmlns:p14="http://schemas.microsoft.com/office/powerpoint/2010/main" val="3503971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97354" cy="6858000"/>
          </a:xfrm>
        </p:spPr>
      </p:pic>
    </p:spTree>
    <p:extLst>
      <p:ext uri="{BB962C8B-B14F-4D97-AF65-F5344CB8AC3E}">
        <p14:creationId xmlns:p14="http://schemas.microsoft.com/office/powerpoint/2010/main" val="373390139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67"/>
            <a:ext cx="3635896" cy="6930929"/>
          </a:xfrm>
        </p:spPr>
      </p:pic>
    </p:spTree>
    <p:extLst>
      <p:ext uri="{BB962C8B-B14F-4D97-AF65-F5344CB8AC3E}">
        <p14:creationId xmlns:p14="http://schemas.microsoft.com/office/powerpoint/2010/main" val="121704854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1" y="22992"/>
            <a:ext cx="3645336" cy="6835008"/>
          </a:xfrm>
        </p:spPr>
      </p:pic>
    </p:spTree>
    <p:extLst>
      <p:ext uri="{BB962C8B-B14F-4D97-AF65-F5344CB8AC3E}">
        <p14:creationId xmlns:p14="http://schemas.microsoft.com/office/powerpoint/2010/main" val="270965736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" y="0"/>
            <a:ext cx="4283387" cy="6949946"/>
          </a:xfrm>
        </p:spPr>
      </p:pic>
    </p:spTree>
    <p:extLst>
      <p:ext uri="{BB962C8B-B14F-4D97-AF65-F5344CB8AC3E}">
        <p14:creationId xmlns:p14="http://schemas.microsoft.com/office/powerpoint/2010/main" val="53535419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96"/>
            <a:ext cx="3950070" cy="6850904"/>
          </a:xfrm>
        </p:spPr>
      </p:pic>
    </p:spTree>
    <p:extLst>
      <p:ext uri="{BB962C8B-B14F-4D97-AF65-F5344CB8AC3E}">
        <p14:creationId xmlns:p14="http://schemas.microsoft.com/office/powerpoint/2010/main" val="50375798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11960" cy="6877343"/>
          </a:xfrm>
        </p:spPr>
      </p:pic>
    </p:spTree>
    <p:extLst>
      <p:ext uri="{BB962C8B-B14F-4D97-AF65-F5344CB8AC3E}">
        <p14:creationId xmlns:p14="http://schemas.microsoft.com/office/powerpoint/2010/main" val="29841769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07" cy="6309320"/>
          </a:xfrm>
        </p:spPr>
      </p:pic>
    </p:spTree>
    <p:extLst>
      <p:ext uri="{BB962C8B-B14F-4D97-AF65-F5344CB8AC3E}">
        <p14:creationId xmlns:p14="http://schemas.microsoft.com/office/powerpoint/2010/main" val="152263608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96"/>
            <a:ext cx="4572000" cy="6858002"/>
          </a:xfrm>
        </p:spPr>
      </p:pic>
    </p:spTree>
    <p:extLst>
      <p:ext uri="{BB962C8B-B14F-4D97-AF65-F5344CB8AC3E}">
        <p14:creationId xmlns:p14="http://schemas.microsoft.com/office/powerpoint/2010/main" val="154392602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75856" cy="6838353"/>
          </a:xfrm>
        </p:spPr>
      </p:pic>
    </p:spTree>
    <p:extLst>
      <p:ext uri="{BB962C8B-B14F-4D97-AF65-F5344CB8AC3E}">
        <p14:creationId xmlns:p14="http://schemas.microsoft.com/office/powerpoint/2010/main" val="967186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841382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7"/>
            <a:ext cx="9138716" cy="5724709"/>
          </a:xfrm>
        </p:spPr>
      </p:pic>
    </p:spTree>
    <p:extLst>
      <p:ext uri="{BB962C8B-B14F-4D97-AF65-F5344CB8AC3E}">
        <p14:creationId xmlns:p14="http://schemas.microsoft.com/office/powerpoint/2010/main" val="218187290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Presentazione su schermo (4:3)</PresentationFormat>
  <Paragraphs>0</Paragraphs>
  <Slides>77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77</vt:i4>
      </vt:variant>
    </vt:vector>
  </HeadingPairs>
  <TitlesOfParts>
    <vt:vector size="80" baseType="lpstr">
      <vt:lpstr>Arial</vt:lpstr>
      <vt:lpstr>Calibri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Secondo Brunelli</cp:lastModifiedBy>
  <cp:revision>14</cp:revision>
  <dcterms:created xsi:type="dcterms:W3CDTF">2014-12-26T13:04:24Z</dcterms:created>
  <dcterms:modified xsi:type="dcterms:W3CDTF">2022-05-28T07:47:10Z</dcterms:modified>
</cp:coreProperties>
</file>