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33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43078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812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03155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1734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5497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8113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7375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1778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630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65935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201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1031F-46EF-4191-9255-0560C2454355}" type="datetimeFigureOut">
              <a:rPr lang="it-IT" smtClean="0"/>
              <a:t>24/11/2016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63C9C-2848-4C24-8D24-112FB69DBAE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89296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3119142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6" name="Segnaposto contenuto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856"/>
            <a:ext cx="9134859" cy="6851144"/>
          </a:xfrm>
        </p:spPr>
      </p:pic>
    </p:spTree>
    <p:extLst>
      <p:ext uri="{BB962C8B-B14F-4D97-AF65-F5344CB8AC3E}">
        <p14:creationId xmlns:p14="http://schemas.microsoft.com/office/powerpoint/2010/main" val="7659027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40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6230050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2016-11-24T09:00:44Z</dcterms:created>
  <dcterms:modified xsi:type="dcterms:W3CDTF">2016-11-24T09:01:17Z</dcterms:modified>
</cp:coreProperties>
</file>