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08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9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94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98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2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39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4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51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64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6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A06E1-BC89-4110-A629-CBED37937583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0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0649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" y="34712"/>
            <a:ext cx="7548092" cy="692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432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2016-03-16T20:58:56Z</dcterms:created>
  <dcterms:modified xsi:type="dcterms:W3CDTF">2018-10-29T10:38:50Z</dcterms:modified>
</cp:coreProperties>
</file>