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48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A5133-6547-4205-9842-6B31DFB95B63}" type="datetimeFigureOut">
              <a:rPr lang="it-IT" smtClean="0"/>
              <a:t>19/12/2017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FF234-1BBC-4A05-907A-20E612E627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6469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A5133-6547-4205-9842-6B31DFB95B63}" type="datetimeFigureOut">
              <a:rPr lang="it-IT" smtClean="0"/>
              <a:t>19/12/2017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FF234-1BBC-4A05-907A-20E612E627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9837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A5133-6547-4205-9842-6B31DFB95B63}" type="datetimeFigureOut">
              <a:rPr lang="it-IT" smtClean="0"/>
              <a:t>19/12/2017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FF234-1BBC-4A05-907A-20E612E627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5178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A5133-6547-4205-9842-6B31DFB95B63}" type="datetimeFigureOut">
              <a:rPr lang="it-IT" smtClean="0"/>
              <a:t>19/12/2017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FF234-1BBC-4A05-907A-20E612E627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8717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A5133-6547-4205-9842-6B31DFB95B63}" type="datetimeFigureOut">
              <a:rPr lang="it-IT" smtClean="0"/>
              <a:t>19/12/2017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FF234-1BBC-4A05-907A-20E612E627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9726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A5133-6547-4205-9842-6B31DFB95B63}" type="datetimeFigureOut">
              <a:rPr lang="it-IT" smtClean="0"/>
              <a:t>19/12/2017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FF234-1BBC-4A05-907A-20E612E627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8092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A5133-6547-4205-9842-6B31DFB95B63}" type="datetimeFigureOut">
              <a:rPr lang="it-IT" smtClean="0"/>
              <a:t>19/12/2017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FF234-1BBC-4A05-907A-20E612E627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3663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A5133-6547-4205-9842-6B31DFB95B63}" type="datetimeFigureOut">
              <a:rPr lang="it-IT" smtClean="0"/>
              <a:t>19/12/2017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FF234-1BBC-4A05-907A-20E612E627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984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A5133-6547-4205-9842-6B31DFB95B63}" type="datetimeFigureOut">
              <a:rPr lang="it-IT" smtClean="0"/>
              <a:t>19/12/2017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FF234-1BBC-4A05-907A-20E612E627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0949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A5133-6547-4205-9842-6B31DFB95B63}" type="datetimeFigureOut">
              <a:rPr lang="it-IT" smtClean="0"/>
              <a:t>19/12/2017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FF234-1BBC-4A05-907A-20E612E627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3162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A5133-6547-4205-9842-6B31DFB95B63}" type="datetimeFigureOut">
              <a:rPr lang="it-IT" smtClean="0"/>
              <a:t>19/12/2017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FF234-1BBC-4A05-907A-20E612E627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4507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A5133-6547-4205-9842-6B31DFB95B63}" type="datetimeFigureOut">
              <a:rPr lang="it-IT" smtClean="0"/>
              <a:t>19/12/2017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FF234-1BBC-4A05-907A-20E612E627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7448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7176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42538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138"/>
            <a:ext cx="9172184" cy="6879138"/>
          </a:xfrm>
        </p:spPr>
      </p:pic>
    </p:spTree>
    <p:extLst>
      <p:ext uri="{BB962C8B-B14F-4D97-AF65-F5344CB8AC3E}">
        <p14:creationId xmlns:p14="http://schemas.microsoft.com/office/powerpoint/2010/main" val="331528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5" y="3656"/>
            <a:ext cx="9139124" cy="6854343"/>
          </a:xfrm>
        </p:spPr>
      </p:pic>
    </p:spTree>
    <p:extLst>
      <p:ext uri="{BB962C8B-B14F-4D97-AF65-F5344CB8AC3E}">
        <p14:creationId xmlns:p14="http://schemas.microsoft.com/office/powerpoint/2010/main" val="1773718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017243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676066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056456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088560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59638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7381947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Presentazione su schermo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</cp:revision>
  <dcterms:created xsi:type="dcterms:W3CDTF">2017-12-19T07:16:32Z</dcterms:created>
  <dcterms:modified xsi:type="dcterms:W3CDTF">2017-12-19T07:17:14Z</dcterms:modified>
</cp:coreProperties>
</file>