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387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955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9361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3221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965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54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98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0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0324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401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14F2-6D6D-4B0E-ADBA-DA91DFB9E47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710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514F2-6D6D-4B0E-ADBA-DA91DFB9E471}" type="datetimeFigureOut">
              <a:rPr lang="it-IT" smtClean="0"/>
              <a:t>18/03/2016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77E36-F477-4B52-8392-22F9849E27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0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44246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" y="2486"/>
            <a:ext cx="9140685" cy="6855514"/>
          </a:xfrm>
        </p:spPr>
      </p:pic>
    </p:spTree>
    <p:extLst>
      <p:ext uri="{BB962C8B-B14F-4D97-AF65-F5344CB8AC3E}">
        <p14:creationId xmlns:p14="http://schemas.microsoft.com/office/powerpoint/2010/main" val="2003537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42811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79290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70"/>
            <a:ext cx="9129506" cy="6847130"/>
          </a:xfrm>
        </p:spPr>
      </p:pic>
    </p:spTree>
    <p:extLst>
      <p:ext uri="{BB962C8B-B14F-4D97-AF65-F5344CB8AC3E}">
        <p14:creationId xmlns:p14="http://schemas.microsoft.com/office/powerpoint/2010/main" val="1346198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7213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1167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8928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75975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3775108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" y="-2522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73174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938421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79173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87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09856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43686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36674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18"/>
            <a:ext cx="9117442" cy="6838082"/>
          </a:xfrm>
        </p:spPr>
      </p:pic>
    </p:spTree>
    <p:extLst>
      <p:ext uri="{BB962C8B-B14F-4D97-AF65-F5344CB8AC3E}">
        <p14:creationId xmlns:p14="http://schemas.microsoft.com/office/powerpoint/2010/main" val="524402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688546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54" y="1590"/>
            <a:ext cx="9274402" cy="6955802"/>
          </a:xfrm>
        </p:spPr>
      </p:pic>
    </p:spTree>
    <p:extLst>
      <p:ext uri="{BB962C8B-B14F-4D97-AF65-F5344CB8AC3E}">
        <p14:creationId xmlns:p14="http://schemas.microsoft.com/office/powerpoint/2010/main" val="307269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281062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161277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968078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" y="9164"/>
            <a:ext cx="9131781" cy="6848836"/>
          </a:xfrm>
        </p:spPr>
      </p:pic>
    </p:spTree>
    <p:extLst>
      <p:ext uri="{BB962C8B-B14F-4D97-AF65-F5344CB8AC3E}">
        <p14:creationId xmlns:p14="http://schemas.microsoft.com/office/powerpoint/2010/main" val="485760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5"/>
            <a:ext cx="9136233" cy="6852175"/>
          </a:xfrm>
        </p:spPr>
      </p:pic>
    </p:spTree>
    <p:extLst>
      <p:ext uri="{BB962C8B-B14F-4D97-AF65-F5344CB8AC3E}">
        <p14:creationId xmlns:p14="http://schemas.microsoft.com/office/powerpoint/2010/main" val="2933938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47002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933815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Presentazione su schermo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2016-03-18T22:52:09Z</dcterms:created>
  <dcterms:modified xsi:type="dcterms:W3CDTF">2016-03-18T22:53:19Z</dcterms:modified>
</cp:coreProperties>
</file>