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79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44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0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94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05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0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7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2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93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17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7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0717-4FB4-443D-A89E-5D0A08123761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1766-A295-4336-BA40-D1456D986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24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61229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0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" y="0"/>
            <a:ext cx="528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0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464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1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71400"/>
            <a:ext cx="5551433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0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517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3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" y="0"/>
            <a:ext cx="5249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6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180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8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4" y="0"/>
            <a:ext cx="5148521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1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78"/>
            <a:ext cx="5121378" cy="68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2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51107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"/>
            <a:ext cx="5328412" cy="684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5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" y="9190"/>
            <a:ext cx="5629159" cy="68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4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7" y="0"/>
            <a:ext cx="51107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4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71400"/>
            <a:ext cx="5551433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8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5443805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8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5512935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3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6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46652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9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5997542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7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2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614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8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750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9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258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562673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5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1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8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14168"/>
            <a:ext cx="5777573" cy="69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41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Presentazione su schermo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2020-03-24T22:12:09Z</dcterms:created>
  <dcterms:modified xsi:type="dcterms:W3CDTF">2020-03-24T22:31:40Z</dcterms:modified>
</cp:coreProperties>
</file>