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D258BE-EC29-4DD7-BA55-E5A46507E93E}" type="datetimeFigureOut">
              <a:rPr lang="it-IT" smtClean="0"/>
              <a:t>20/03/2016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D0A3D2-F410-49A5-95D9-CB7D674F63DC}" type="slidenum">
              <a:rPr lang="it-IT" smtClean="0"/>
              <a:t>‹N›</a:t>
            </a:fld>
            <a:endParaRPr lang="it-IT"/>
          </a:p>
        </p:txBody>
      </p:sp>
    </p:spTree>
    <p:extLst>
      <p:ext uri="{BB962C8B-B14F-4D97-AF65-F5344CB8AC3E}">
        <p14:creationId xmlns:p14="http://schemas.microsoft.com/office/powerpoint/2010/main" val="2836372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smtClean="0">
                <a:solidFill>
                  <a:schemeClr val="tx1"/>
                </a:solidFill>
                <a:latin typeface="+mn-lt"/>
                <a:ea typeface="+mn-ea"/>
                <a:cs typeface="+mn-cs"/>
              </a:rPr>
              <a:t>A fianco del sagrato della Cattedrale, è visitabile il </a:t>
            </a:r>
            <a:r>
              <a:rPr lang="it-IT" sz="1200" b="1" kern="1200" dirty="0" smtClean="0">
                <a:solidFill>
                  <a:schemeClr val="tx1"/>
                </a:solidFill>
                <a:effectLst/>
                <a:latin typeface="+mn-lt"/>
                <a:ea typeface="+mn-ea"/>
                <a:cs typeface="+mn-cs"/>
              </a:rPr>
              <a:t>criptoportico forense</a:t>
            </a:r>
            <a:r>
              <a:rPr lang="it-IT" sz="1200" kern="1200" dirty="0" smtClean="0">
                <a:solidFill>
                  <a:schemeClr val="tx1"/>
                </a:solidFill>
                <a:latin typeface="+mn-lt"/>
                <a:ea typeface="+mn-ea"/>
                <a:cs typeface="+mn-cs"/>
              </a:rPr>
              <a:t>, imponente struttura semi ipogea che concludeva in maniera monumentale il lato settentrionale della grande spianata forense, regolarizzando la pendenza naturale del terreno. Questa lunga doppia galleria con volta a botte che racchiudeva l'intera area sacra, rappresentava un prolungamento del porticato del Foro e fungeva da sostegno per un porticato fuori terra. Da confronti con altri siti analoghi, in considerazione della vicinanza con la coppia di templi della città, si ritiene avesse impieghi prevalentemente rituali. Alcune emergenze archeologiche fanno pensare ad un suo successivo utilizzo come magazzino.</a:t>
            </a:r>
            <a:endParaRPr lang="it-IT" dirty="0"/>
          </a:p>
        </p:txBody>
      </p:sp>
      <p:sp>
        <p:nvSpPr>
          <p:cNvPr id="4" name="Segnaposto numero diapositiva 3"/>
          <p:cNvSpPr>
            <a:spLocks noGrp="1"/>
          </p:cNvSpPr>
          <p:nvPr>
            <p:ph type="sldNum" sz="quarter" idx="10"/>
          </p:nvPr>
        </p:nvSpPr>
        <p:spPr/>
        <p:txBody>
          <a:bodyPr/>
          <a:lstStyle/>
          <a:p>
            <a:fld id="{C70BD880-1C14-4E10-AAF6-D935BB12F1CA}" type="slidenum">
              <a:rPr lang="it-IT" smtClean="0"/>
              <a:t>1</a:t>
            </a:fld>
            <a:endParaRPr lang="it-IT"/>
          </a:p>
        </p:txBody>
      </p:sp>
    </p:spTree>
    <p:extLst>
      <p:ext uri="{BB962C8B-B14F-4D97-AF65-F5344CB8AC3E}">
        <p14:creationId xmlns:p14="http://schemas.microsoft.com/office/powerpoint/2010/main" val="818277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Il criptoportico, che faceva parte del complesso del Foro, è una galleria </a:t>
            </a:r>
            <a:r>
              <a:rPr lang="it-IT" dirty="0" err="1" smtClean="0"/>
              <a:t>semisotterranea</a:t>
            </a:r>
            <a:r>
              <a:rPr lang="it-IT" dirty="0" smtClean="0"/>
              <a:t> sostenuta da arcate possenti.</a:t>
            </a:r>
            <a:endParaRPr lang="it-IT" dirty="0"/>
          </a:p>
        </p:txBody>
      </p:sp>
      <p:sp>
        <p:nvSpPr>
          <p:cNvPr id="4" name="Segnaposto numero diapositiva 3"/>
          <p:cNvSpPr>
            <a:spLocks noGrp="1"/>
          </p:cNvSpPr>
          <p:nvPr>
            <p:ph type="sldNum" sz="quarter" idx="10"/>
          </p:nvPr>
        </p:nvSpPr>
        <p:spPr/>
        <p:txBody>
          <a:bodyPr/>
          <a:lstStyle/>
          <a:p>
            <a:fld id="{C70BD880-1C14-4E10-AAF6-D935BB12F1CA}" type="slidenum">
              <a:rPr lang="it-IT" smtClean="0"/>
              <a:t>2</a:t>
            </a:fld>
            <a:endParaRPr lang="it-IT"/>
          </a:p>
        </p:txBody>
      </p:sp>
    </p:spTree>
    <p:extLst>
      <p:ext uri="{BB962C8B-B14F-4D97-AF65-F5344CB8AC3E}">
        <p14:creationId xmlns:p14="http://schemas.microsoft.com/office/powerpoint/2010/main" val="194408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7960978-3A26-4286-85DA-4ABF6B5E3DB5}" type="datetimeFigureOut">
              <a:rPr lang="it-IT" smtClean="0"/>
              <a:t>20/03/2016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151757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960978-3A26-4286-85DA-4ABF6B5E3DB5}" type="datetimeFigureOut">
              <a:rPr lang="it-IT" smtClean="0"/>
              <a:t>20/03/2016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3978154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960978-3A26-4286-85DA-4ABF6B5E3DB5}" type="datetimeFigureOut">
              <a:rPr lang="it-IT" smtClean="0"/>
              <a:t>20/03/2016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2363680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960978-3A26-4286-85DA-4ABF6B5E3DB5}" type="datetimeFigureOut">
              <a:rPr lang="it-IT" smtClean="0"/>
              <a:t>20/03/2016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3673629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7960978-3A26-4286-85DA-4ABF6B5E3DB5}" type="datetimeFigureOut">
              <a:rPr lang="it-IT" smtClean="0"/>
              <a:t>20/03/2016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3256247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7960978-3A26-4286-85DA-4ABF6B5E3DB5}" type="datetimeFigureOut">
              <a:rPr lang="it-IT" smtClean="0"/>
              <a:t>20/03/2016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3136372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7960978-3A26-4286-85DA-4ABF6B5E3DB5}" type="datetimeFigureOut">
              <a:rPr lang="it-IT" smtClean="0"/>
              <a:t>20/03/2016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1496869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7960978-3A26-4286-85DA-4ABF6B5E3DB5}" type="datetimeFigureOut">
              <a:rPr lang="it-IT" smtClean="0"/>
              <a:t>20/03/2016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1158447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7960978-3A26-4286-85DA-4ABF6B5E3DB5}" type="datetimeFigureOut">
              <a:rPr lang="it-IT" smtClean="0"/>
              <a:t>20/03/2016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3235885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7960978-3A26-4286-85DA-4ABF6B5E3DB5}" type="datetimeFigureOut">
              <a:rPr lang="it-IT" smtClean="0"/>
              <a:t>20/03/2016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369860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7960978-3A26-4286-85DA-4ABF6B5E3DB5}" type="datetimeFigureOut">
              <a:rPr lang="it-IT" smtClean="0"/>
              <a:t>20/03/2016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E107D4F-475E-4AE0-9674-EB73D14A20BE}" type="slidenum">
              <a:rPr lang="it-IT" smtClean="0"/>
              <a:t>‹N›</a:t>
            </a:fld>
            <a:endParaRPr lang="it-IT"/>
          </a:p>
        </p:txBody>
      </p:sp>
    </p:spTree>
    <p:extLst>
      <p:ext uri="{BB962C8B-B14F-4D97-AF65-F5344CB8AC3E}">
        <p14:creationId xmlns:p14="http://schemas.microsoft.com/office/powerpoint/2010/main" val="38535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60978-3A26-4286-85DA-4ABF6B5E3DB5}" type="datetimeFigureOut">
              <a:rPr lang="it-IT" smtClean="0"/>
              <a:t>20/03/2016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107D4F-475E-4AE0-9674-EB73D14A20BE}" type="slidenum">
              <a:rPr lang="it-IT" smtClean="0"/>
              <a:t>‹N›</a:t>
            </a:fld>
            <a:endParaRPr lang="it-IT"/>
          </a:p>
        </p:txBody>
      </p:sp>
    </p:spTree>
    <p:extLst>
      <p:ext uri="{BB962C8B-B14F-4D97-AF65-F5344CB8AC3E}">
        <p14:creationId xmlns:p14="http://schemas.microsoft.com/office/powerpoint/2010/main" val="236688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9111061" cy="6858000"/>
          </a:xfrm>
        </p:spPr>
      </p:pic>
    </p:spTree>
    <p:extLst>
      <p:ext uri="{BB962C8B-B14F-4D97-AF65-F5344CB8AC3E}">
        <p14:creationId xmlns:p14="http://schemas.microsoft.com/office/powerpoint/2010/main" val="34163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46" y="32610"/>
            <a:ext cx="9253815" cy="2532294"/>
          </a:xfrm>
        </p:spPr>
      </p:pic>
    </p:spTree>
    <p:extLst>
      <p:ext uri="{BB962C8B-B14F-4D97-AF65-F5344CB8AC3E}">
        <p14:creationId xmlns:p14="http://schemas.microsoft.com/office/powerpoint/2010/main" val="3736101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14" y="0"/>
            <a:ext cx="8615578" cy="6858000"/>
          </a:xfrm>
        </p:spPr>
      </p:pic>
    </p:spTree>
    <p:extLst>
      <p:ext uri="{BB962C8B-B14F-4D97-AF65-F5344CB8AC3E}">
        <p14:creationId xmlns:p14="http://schemas.microsoft.com/office/powerpoint/2010/main" val="2882921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129</Words>
  <Application>Microsoft Office PowerPoint</Application>
  <PresentationFormat>Presentazione su schermo (4:3)</PresentationFormat>
  <Paragraphs>4</Paragraphs>
  <Slides>3</Slides>
  <Notes>2</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lenovo</dc:creator>
  <cp:lastModifiedBy>lenovo</cp:lastModifiedBy>
  <cp:revision>1</cp:revision>
  <dcterms:created xsi:type="dcterms:W3CDTF">2016-03-20T15:17:37Z</dcterms:created>
  <dcterms:modified xsi:type="dcterms:W3CDTF">2016-03-20T15:18:00Z</dcterms:modified>
</cp:coreProperties>
</file>