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97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4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1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1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33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3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91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3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34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6932-C9EA-4FA3-8E47-36A29AF57AE6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145B-F448-4E69-AF6B-4226CEFFB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0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96"/>
            <a:ext cx="9117737" cy="68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0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76"/>
            <a:ext cx="9103897" cy="68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50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5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8"/>
            <a:ext cx="9140869" cy="68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1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7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"/>
            <a:ext cx="9137636" cy="68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7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2020-02-07T15:46:03Z</dcterms:created>
  <dcterms:modified xsi:type="dcterms:W3CDTF">2020-02-07T15:54:38Z</dcterms:modified>
</cp:coreProperties>
</file>