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34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28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80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07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40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77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64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7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54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61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F4972-5932-40A5-A18F-B8D35645A767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A9267-1D68-415E-86B4-FEE382A32D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3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6"/>
            <a:ext cx="9132937" cy="685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8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1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56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" y="27742"/>
            <a:ext cx="9103925" cy="683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27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7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57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605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3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70"/>
            <a:ext cx="9173117" cy="688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79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94"/>
            <a:ext cx="9115052" cy="683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30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4"/>
            <a:ext cx="9126262" cy="684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1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" y="-2372"/>
            <a:ext cx="9144064" cy="68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81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" y="7644"/>
            <a:ext cx="9130712" cy="685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88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00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2"/>
            <a:ext cx="9144064" cy="68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" y="11014"/>
            <a:ext cx="9126221" cy="68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501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475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046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52"/>
            <a:ext cx="9157499" cy="687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8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6"/>
            <a:ext cx="9135163" cy="68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025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"/>
            <a:ext cx="9126221" cy="68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26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13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38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3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51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901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" y="10984"/>
            <a:ext cx="9126262" cy="684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612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30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72"/>
            <a:ext cx="9106151" cy="68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784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" y="7644"/>
            <a:ext cx="9130712" cy="685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4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637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"/>
            <a:ext cx="9123995" cy="684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521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26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" y="24402"/>
            <a:ext cx="9108376" cy="683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764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"/>
            <a:ext cx="9137387" cy="68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13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724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649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"/>
            <a:ext cx="9144000" cy="686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56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733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855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" y="0"/>
            <a:ext cx="908142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40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542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" y="5976"/>
            <a:ext cx="9132937" cy="685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157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" y="17694"/>
            <a:ext cx="9117318" cy="68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" y="31112"/>
            <a:ext cx="9099434" cy="682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263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4"/>
            <a:ext cx="9117318" cy="68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8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17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476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55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" y="22702"/>
            <a:ext cx="9110643" cy="683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966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"/>
            <a:ext cx="9123995" cy="684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733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8055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6"/>
            <a:ext cx="9128445" cy="684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7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10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527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8322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" y="29442"/>
            <a:ext cx="9101658" cy="682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2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7294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36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432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8081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7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326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0276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55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203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1098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16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9451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22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13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50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Presentazione su schermo (4:3)</PresentationFormat>
  <Paragraphs>0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2020-03-23T20:37:12Z</dcterms:created>
  <dcterms:modified xsi:type="dcterms:W3CDTF">2020-03-23T21:11:16Z</dcterms:modified>
</cp:coreProperties>
</file>