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-884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8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87FC-85BE-41F7-8B1D-528BBE2F843E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E19F-D9EF-4DB6-9A66-145A8C3216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982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87FC-85BE-41F7-8B1D-528BBE2F843E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E19F-D9EF-4DB6-9A66-145A8C3216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9027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87FC-85BE-41F7-8B1D-528BBE2F843E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E19F-D9EF-4DB6-9A66-145A8C3216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4852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87FC-85BE-41F7-8B1D-528BBE2F843E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E19F-D9EF-4DB6-9A66-145A8C3216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797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87FC-85BE-41F7-8B1D-528BBE2F843E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E19F-D9EF-4DB6-9A66-145A8C3216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5076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87FC-85BE-41F7-8B1D-528BBE2F843E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E19F-D9EF-4DB6-9A66-145A8C3216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4187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87FC-85BE-41F7-8B1D-528BBE2F843E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E19F-D9EF-4DB6-9A66-145A8C3216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955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87FC-85BE-41F7-8B1D-528BBE2F843E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E19F-D9EF-4DB6-9A66-145A8C3216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4635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87FC-85BE-41F7-8B1D-528BBE2F843E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E19F-D9EF-4DB6-9A66-145A8C3216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422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87FC-85BE-41F7-8B1D-528BBE2F843E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E19F-D9EF-4DB6-9A66-145A8C3216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866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87FC-85BE-41F7-8B1D-528BBE2F843E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4E19F-D9EF-4DB6-9A66-145A8C3216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481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787FC-85BE-41F7-8B1D-528BBE2F843E}" type="datetimeFigureOut">
              <a:rPr lang="it-IT" smtClean="0"/>
              <a:t>24/03/2020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4E19F-D9EF-4DB6-9A66-145A8C3216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649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72"/>
            <a:ext cx="9111504" cy="683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139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071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983527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34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50"/>
            <a:ext cx="9138465" cy="685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90456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44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58808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54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" y="25916"/>
            <a:ext cx="9337977" cy="700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838317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64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603" y="-19192"/>
            <a:ext cx="9169589" cy="687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2278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456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242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53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206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9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180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970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899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30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833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268"/>
            <a:ext cx="9156357" cy="6867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23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878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36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58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14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" y="44624"/>
            <a:ext cx="9084501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99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11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76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433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76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286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7" y="2480"/>
            <a:ext cx="9140692" cy="685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542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" y="2450"/>
            <a:ext cx="9140733" cy="685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509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" y="32626"/>
            <a:ext cx="9100499" cy="6825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37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908"/>
            <a:ext cx="9116123" cy="683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67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0" y="29256"/>
            <a:ext cx="9104992" cy="682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7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8" y="5850"/>
            <a:ext cx="9136199" cy="6852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791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53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422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18"/>
            <a:ext cx="9138508" cy="685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69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066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3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352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61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48" y="14198"/>
            <a:ext cx="9257591" cy="694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660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57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71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32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96" y="24246"/>
            <a:ext cx="9244193" cy="6933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391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5" y="19206"/>
            <a:ext cx="9118391" cy="683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81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14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6" y="15868"/>
            <a:ext cx="9122843" cy="6842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07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4" y="10828"/>
            <a:ext cx="9129561" cy="6847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975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9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2818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9374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12617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23993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8752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98849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16985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8449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0" y="27616"/>
            <a:ext cx="9107177" cy="683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13899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4494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1252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95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232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7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60"/>
            <a:ext cx="9147412" cy="6860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76781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" y="20908"/>
            <a:ext cx="9116123" cy="683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0961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83455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9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466111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69577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32946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0908"/>
            <a:ext cx="9116123" cy="6837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91194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05034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0"/>
            <a:ext cx="9136240" cy="685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2425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06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72533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667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76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6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2277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68533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56"/>
            <a:ext cx="9104992" cy="6828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0050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4228"/>
            <a:ext cx="9149637" cy="686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034753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10"/>
            <a:ext cx="9142919" cy="685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86302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91451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62987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88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9" y="2512"/>
            <a:ext cx="9140651" cy="685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420823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77193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19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987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6" y="5820"/>
            <a:ext cx="9268763" cy="6951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70417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29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7696"/>
            <a:ext cx="9180927" cy="6885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764804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39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9" y="2480"/>
            <a:ext cx="9369225" cy="702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28646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49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31650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60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3424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70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98"/>
            <a:ext cx="9125068" cy="684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517214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80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" y="0"/>
            <a:ext cx="898849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76589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90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372533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742208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01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" y="0"/>
            <a:ext cx="9372533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10162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5551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286"/>
            <a:ext cx="9104951" cy="68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84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065587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31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57847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42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6684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52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39614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62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1250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72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5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8509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83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9" y="0"/>
            <a:ext cx="9372533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98461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93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544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70899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03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0"/>
            <a:ext cx="9136240" cy="685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83680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1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616"/>
            <a:ext cx="9107177" cy="6830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07882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0</Words>
  <Application>Microsoft Office PowerPoint</Application>
  <PresentationFormat>Presentazione su schermo (4:3)</PresentationFormat>
  <Paragraphs>0</Paragraphs>
  <Slides>104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104</vt:i4>
      </vt:variant>
    </vt:vector>
  </HeadingPairs>
  <TitlesOfParts>
    <vt:vector size="105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6</cp:revision>
  <dcterms:created xsi:type="dcterms:W3CDTF">2020-03-24T10:31:29Z</dcterms:created>
  <dcterms:modified xsi:type="dcterms:W3CDTF">2020-03-24T14:17:14Z</dcterms:modified>
</cp:coreProperties>
</file>