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72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17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9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17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16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74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61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91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11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20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63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2A41B-4EAD-4F48-A84A-C010399A825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EC0F9-1770-4F9F-900C-1DC161DF3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3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99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1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593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1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347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299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484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" y="-22656"/>
            <a:ext cx="9174207" cy="688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551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71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" y="5820"/>
            <a:ext cx="9136240" cy="68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716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004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365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086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616"/>
            <a:ext cx="9107177" cy="683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379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85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" y="7520"/>
            <a:ext cx="9029724" cy="677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307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899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135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331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2"/>
            <a:ext cx="9138424" cy="68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015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0"/>
            <a:ext cx="9275441" cy="695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429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" y="-1"/>
            <a:ext cx="9157014" cy="686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51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29256"/>
            <a:ext cx="9104992" cy="682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400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6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" y="5851"/>
            <a:ext cx="9110485" cy="683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076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9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802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699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87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568"/>
            <a:ext cx="9154089" cy="686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336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" y="10860"/>
            <a:ext cx="9129520" cy="684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588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145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323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" y="24246"/>
            <a:ext cx="9244193" cy="693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686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62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06"/>
            <a:ext cx="9118391" cy="68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81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52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7" y="14198"/>
            <a:ext cx="9125068" cy="68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6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037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3652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Presentazione su schermo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2020-03-24T14:44:04Z</dcterms:created>
  <dcterms:modified xsi:type="dcterms:W3CDTF">2020-03-24T15:07:37Z</dcterms:modified>
</cp:coreProperties>
</file>