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85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21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42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32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36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885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35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24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76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84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19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BC437-7C75-41D2-AA19-6E77C9A773DA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A6EB2-7E1F-42B7-80BC-9917CEC526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95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336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" y="2480"/>
            <a:ext cx="9140692" cy="685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38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5" y="5820"/>
            <a:ext cx="9364773" cy="702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193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916"/>
            <a:ext cx="9241967" cy="69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343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0"/>
            <a:ext cx="9142919" cy="685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20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8"/>
            <a:ext cx="9131788" cy="684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32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773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" y="7520"/>
            <a:ext cx="9133972" cy="685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578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820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526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14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996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0"/>
            <a:ext cx="9140692" cy="685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533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8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549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07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967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" y="20908"/>
            <a:ext cx="9116123" cy="68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876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094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31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369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09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4" y="17568"/>
            <a:ext cx="9349108" cy="7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661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245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290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566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635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660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884"/>
            <a:ext cx="9165179" cy="687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480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828"/>
            <a:ext cx="9129561" cy="684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724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" y="14198"/>
            <a:ext cx="9125068" cy="684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978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937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34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50"/>
            <a:ext cx="9136199" cy="68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212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"/>
            <a:ext cx="9125068" cy="684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302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199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90"/>
            <a:ext cx="9131747" cy="684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77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435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828"/>
            <a:ext cx="9358095" cy="701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495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0"/>
            <a:ext cx="9270988" cy="695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431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859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" y="0"/>
            <a:ext cx="908450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790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157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" y="12498"/>
            <a:ext cx="9127336" cy="684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8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" y="4150"/>
            <a:ext cx="9366999" cy="702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961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" y="32594"/>
            <a:ext cx="9100540" cy="682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894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856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0"/>
            <a:ext cx="9140692" cy="685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035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2863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2944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7953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7086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0018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0779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66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22578"/>
            <a:ext cx="9342429" cy="700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291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860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793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6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18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2435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Presentazione su schermo (4:3)</PresentationFormat>
  <Paragraphs>0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2020-03-24T08:52:12Z</dcterms:created>
  <dcterms:modified xsi:type="dcterms:W3CDTF">2020-03-24T09:39:23Z</dcterms:modified>
</cp:coreProperties>
</file>