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84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3ACA-EEA4-4EE9-A850-29015088B532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0FE7-A409-4BF4-954A-C70303CB71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217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3ACA-EEA4-4EE9-A850-29015088B532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0FE7-A409-4BF4-954A-C70303CB71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8053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3ACA-EEA4-4EE9-A850-29015088B532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0FE7-A409-4BF4-954A-C70303CB71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546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3ACA-EEA4-4EE9-A850-29015088B532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0FE7-A409-4BF4-954A-C70303CB71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6237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3ACA-EEA4-4EE9-A850-29015088B532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0FE7-A409-4BF4-954A-C70303CB71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5960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3ACA-EEA4-4EE9-A850-29015088B532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0FE7-A409-4BF4-954A-C70303CB71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2765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3ACA-EEA4-4EE9-A850-29015088B532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0FE7-A409-4BF4-954A-C70303CB71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9415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3ACA-EEA4-4EE9-A850-29015088B532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0FE7-A409-4BF4-954A-C70303CB71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724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3ACA-EEA4-4EE9-A850-29015088B532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0FE7-A409-4BF4-954A-C70303CB71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760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3ACA-EEA4-4EE9-A850-29015088B532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0FE7-A409-4BF4-954A-C70303CB71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268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3ACA-EEA4-4EE9-A850-29015088B532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0FE7-A409-4BF4-954A-C70303CB71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7891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73ACA-EEA4-4EE9-A850-29015088B532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00FE7-A409-4BF4-954A-C70303CB71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403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95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" y="-24326"/>
            <a:ext cx="9176433" cy="688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602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564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5" y="22578"/>
            <a:ext cx="9113896" cy="683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319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101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617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392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351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8"/>
            <a:ext cx="9125068" cy="684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429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601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574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106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320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053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356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826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" y="0"/>
            <a:ext cx="9084501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793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670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167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314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568"/>
            <a:ext cx="9154089" cy="686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667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203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8" y="19206"/>
            <a:ext cx="9118391" cy="683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9169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60"/>
            <a:ext cx="9129520" cy="684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759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081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788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257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215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1995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636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" y="15868"/>
            <a:ext cx="9255365" cy="6941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913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1065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4" y="-4136"/>
            <a:ext cx="8994004" cy="674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834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7247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211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1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840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" y="15868"/>
            <a:ext cx="8967333" cy="67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153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725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541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819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4285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Presentazione su schermo (4:3)</PresentationFormat>
  <Paragraphs>0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</cp:revision>
  <dcterms:created xsi:type="dcterms:W3CDTF">2020-03-24T14:20:54Z</dcterms:created>
  <dcterms:modified xsi:type="dcterms:W3CDTF">2020-03-24T14:41:47Z</dcterms:modified>
</cp:coreProperties>
</file>