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7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27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16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20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304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05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376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97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51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30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20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9ECE6-8253-4962-A0BA-F6F70101995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F903-6D56-4B72-9A15-8CBB027A7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61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385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8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51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53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98"/>
            <a:ext cx="9257591" cy="694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310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67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93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68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8"/>
            <a:ext cx="9262084" cy="69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244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234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402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" y="24246"/>
            <a:ext cx="9111671" cy="683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9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008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" y="32626"/>
            <a:ext cx="9100499" cy="68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42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701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818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" y="5820"/>
            <a:ext cx="9136240" cy="68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530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889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670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16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86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" y="-9238"/>
            <a:ext cx="9156316" cy="686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17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" y="7520"/>
            <a:ext cx="9133972" cy="68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06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" y="7490"/>
            <a:ext cx="9134013" cy="685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32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976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068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55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" y="14198"/>
            <a:ext cx="9125068" cy="68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849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757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" y="10860"/>
            <a:ext cx="9129520" cy="684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31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" y="34296"/>
            <a:ext cx="9098272" cy="682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71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058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" y="32626"/>
            <a:ext cx="9100499" cy="68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748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06"/>
            <a:ext cx="9118391" cy="68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65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" y="12528"/>
            <a:ext cx="9127295" cy="684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555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" y="5850"/>
            <a:ext cx="9136199" cy="68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755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0"/>
            <a:ext cx="9129520" cy="684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142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009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769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8" y="7614"/>
            <a:ext cx="9133848" cy="685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293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670"/>
            <a:ext cx="9246295" cy="693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262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7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" y="-9268"/>
            <a:ext cx="9156357" cy="686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961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857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60"/>
            <a:ext cx="9129520" cy="684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612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119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257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8135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581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" y="20908"/>
            <a:ext cx="9116123" cy="68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772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25916"/>
            <a:ext cx="9109444" cy="683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217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90"/>
            <a:ext cx="9134013" cy="685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676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866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" y="15900"/>
            <a:ext cx="9122800" cy="68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382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4914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33972" cy="68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635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4118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0"/>
            <a:ext cx="9136240" cy="68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05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3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" y="22578"/>
            <a:ext cx="9113896" cy="683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71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38"/>
            <a:ext cx="9058849" cy="67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026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Presentazione su schermo (4:3)</PresentationFormat>
  <Paragraphs>0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2020-03-24T22:06:28Z</dcterms:created>
  <dcterms:modified xsi:type="dcterms:W3CDTF">2020-03-24T22:07:48Z</dcterms:modified>
</cp:coreProperties>
</file>