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58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48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61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9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69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9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79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11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18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34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61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FC975-477A-46B0-977D-586EE561403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6D542-D4F5-4F8E-9097-0BC751516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79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804"/>
            <a:ext cx="9151739" cy="686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49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02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75" y="4150"/>
            <a:ext cx="9138465" cy="685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0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85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97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16"/>
            <a:ext cx="9109444" cy="683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6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246"/>
            <a:ext cx="9162995" cy="687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03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87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28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9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05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1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04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14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341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6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347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100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066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034"/>
            <a:ext cx="9185379" cy="688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82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673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90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56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28"/>
            <a:ext cx="9127295" cy="684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01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581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578"/>
            <a:ext cx="9246419" cy="69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845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68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7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85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96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02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5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823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Presentazione su schermo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2020-03-24T10:05:55Z</dcterms:created>
  <dcterms:modified xsi:type="dcterms:W3CDTF">2020-03-24T10:26:38Z</dcterms:modified>
</cp:coreProperties>
</file>