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75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273" r:id="rId29"/>
    <p:sldId id="274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6" r:id="rId40"/>
    <p:sldId id="287" r:id="rId41"/>
    <p:sldId id="288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55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16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14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9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47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51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64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55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68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75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36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DC971-1D89-4B62-8909-DCC0BE153E6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52AA2-1CF8-4386-8DD6-62808A7BE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61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6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" y="31545"/>
            <a:ext cx="5119841" cy="6826455"/>
          </a:xfrm>
        </p:spPr>
      </p:pic>
    </p:spTree>
    <p:extLst>
      <p:ext uri="{BB962C8B-B14F-4D97-AF65-F5344CB8AC3E}">
        <p14:creationId xmlns:p14="http://schemas.microsoft.com/office/powerpoint/2010/main" val="386991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769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451231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20604"/>
            <a:ext cx="9116527" cy="6837396"/>
          </a:xfrm>
        </p:spPr>
      </p:pic>
    </p:spTree>
    <p:extLst>
      <p:ext uri="{BB962C8B-B14F-4D97-AF65-F5344CB8AC3E}">
        <p14:creationId xmlns:p14="http://schemas.microsoft.com/office/powerpoint/2010/main" val="675069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9168062" cy="6876047"/>
          </a:xfrm>
        </p:spPr>
      </p:pic>
    </p:spTree>
    <p:extLst>
      <p:ext uri="{BB962C8B-B14F-4D97-AF65-F5344CB8AC3E}">
        <p14:creationId xmlns:p14="http://schemas.microsoft.com/office/powerpoint/2010/main" val="174636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05623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361805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73247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2467" cy="6946851"/>
          </a:xfrm>
        </p:spPr>
      </p:pic>
    </p:spTree>
    <p:extLst>
      <p:ext uri="{BB962C8B-B14F-4D97-AF65-F5344CB8AC3E}">
        <p14:creationId xmlns:p14="http://schemas.microsoft.com/office/powerpoint/2010/main" val="54990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9844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4155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1528440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3155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66464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974531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3"/>
            <a:ext cx="9175830" cy="6881873"/>
          </a:xfrm>
        </p:spPr>
      </p:pic>
    </p:spTree>
    <p:extLst>
      <p:ext uri="{BB962C8B-B14F-4D97-AF65-F5344CB8AC3E}">
        <p14:creationId xmlns:p14="http://schemas.microsoft.com/office/powerpoint/2010/main" val="1610879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765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3352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2401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72810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5141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"/>
            <a:ext cx="9144522" cy="6858392"/>
          </a:xfrm>
        </p:spPr>
      </p:pic>
    </p:spTree>
    <p:extLst>
      <p:ext uri="{BB962C8B-B14F-4D97-AF65-F5344CB8AC3E}">
        <p14:creationId xmlns:p14="http://schemas.microsoft.com/office/powerpoint/2010/main" val="2576793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" y="13320"/>
            <a:ext cx="5133510" cy="6844680"/>
          </a:xfrm>
        </p:spPr>
      </p:pic>
    </p:spTree>
    <p:extLst>
      <p:ext uri="{BB962C8B-B14F-4D97-AF65-F5344CB8AC3E}">
        <p14:creationId xmlns:p14="http://schemas.microsoft.com/office/powerpoint/2010/main" val="1597740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10848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128"/>
            <a:ext cx="5136654" cy="6848872"/>
          </a:xfrm>
        </p:spPr>
      </p:pic>
    </p:spTree>
    <p:extLst>
      <p:ext uri="{BB962C8B-B14F-4D97-AF65-F5344CB8AC3E}">
        <p14:creationId xmlns:p14="http://schemas.microsoft.com/office/powerpoint/2010/main" val="2995984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2"/>
            <a:ext cx="5121786" cy="6829048"/>
          </a:xfrm>
        </p:spPr>
      </p:pic>
    </p:spTree>
    <p:extLst>
      <p:ext uri="{BB962C8B-B14F-4D97-AF65-F5344CB8AC3E}">
        <p14:creationId xmlns:p14="http://schemas.microsoft.com/office/powerpoint/2010/main" val="3478237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" y="25896"/>
            <a:ext cx="5124078" cy="6832104"/>
          </a:xfrm>
        </p:spPr>
      </p:pic>
    </p:spTree>
    <p:extLst>
      <p:ext uri="{BB962C8B-B14F-4D97-AF65-F5344CB8AC3E}">
        <p14:creationId xmlns:p14="http://schemas.microsoft.com/office/powerpoint/2010/main" val="3962285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653921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8"/>
            <a:ext cx="5129514" cy="6839352"/>
          </a:xfrm>
        </p:spPr>
      </p:pic>
    </p:spTree>
    <p:extLst>
      <p:ext uri="{BB962C8B-B14F-4D97-AF65-F5344CB8AC3E}">
        <p14:creationId xmlns:p14="http://schemas.microsoft.com/office/powerpoint/2010/main" val="782932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158131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026806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" y="11792"/>
            <a:ext cx="5134656" cy="6846208"/>
          </a:xfrm>
        </p:spPr>
      </p:pic>
    </p:spTree>
    <p:extLst>
      <p:ext uri="{BB962C8B-B14F-4D97-AF65-F5344CB8AC3E}">
        <p14:creationId xmlns:p14="http://schemas.microsoft.com/office/powerpoint/2010/main" val="101928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19934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35173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0510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"/>
            <a:ext cx="9142770" cy="6857078"/>
          </a:xfrm>
        </p:spPr>
      </p:pic>
    </p:spTree>
    <p:extLst>
      <p:ext uri="{BB962C8B-B14F-4D97-AF65-F5344CB8AC3E}">
        <p14:creationId xmlns:p14="http://schemas.microsoft.com/office/powerpoint/2010/main" val="3082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8"/>
            <a:ext cx="9105349" cy="6829012"/>
          </a:xfrm>
        </p:spPr>
      </p:pic>
    </p:spTree>
    <p:extLst>
      <p:ext uri="{BB962C8B-B14F-4D97-AF65-F5344CB8AC3E}">
        <p14:creationId xmlns:p14="http://schemas.microsoft.com/office/powerpoint/2010/main" val="36942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03607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4" y="12398"/>
            <a:ext cx="5134201" cy="6845602"/>
          </a:xfrm>
        </p:spPr>
      </p:pic>
    </p:spTree>
    <p:extLst>
      <p:ext uri="{BB962C8B-B14F-4D97-AF65-F5344CB8AC3E}">
        <p14:creationId xmlns:p14="http://schemas.microsoft.com/office/powerpoint/2010/main" val="15004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7640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Presentazione su schermo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2016-03-17T20:55:08Z</dcterms:created>
  <dcterms:modified xsi:type="dcterms:W3CDTF">2016-03-18T09:08:49Z</dcterms:modified>
</cp:coreProperties>
</file>