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69" r:id="rId5"/>
    <p:sldId id="265" r:id="rId6"/>
    <p:sldId id="266" r:id="rId7"/>
    <p:sldId id="263" r:id="rId8"/>
    <p:sldId id="262" r:id="rId9"/>
    <p:sldId id="260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4713D0F8-ABF0-456B-90A5-6DB52F715782}"/>
    <pc:docChg chg="undo custSel addSld delSld modSld sldOrd">
      <pc:chgData name="Secondo Brunelli" userId="1361646665bb41ba" providerId="LiveId" clId="{4713D0F8-ABF0-456B-90A5-6DB52F715782}" dt="2021-02-14T15:06:01.669" v="957" actId="21"/>
      <pc:docMkLst>
        <pc:docMk/>
      </pc:docMkLst>
      <pc:sldChg chg="modSp del mod">
        <pc:chgData name="Secondo Brunelli" userId="1361646665bb41ba" providerId="LiveId" clId="{4713D0F8-ABF0-456B-90A5-6DB52F715782}" dt="2021-02-08T08:48:17.007" v="158" actId="47"/>
        <pc:sldMkLst>
          <pc:docMk/>
          <pc:sldMk cId="1415244862" sldId="256"/>
        </pc:sldMkLst>
        <pc:spChg chg="mod">
          <ac:chgData name="Secondo Brunelli" userId="1361646665bb41ba" providerId="LiveId" clId="{4713D0F8-ABF0-456B-90A5-6DB52F715782}" dt="2021-02-08T08:43:10.322" v="150" actId="20577"/>
          <ac:spMkLst>
            <pc:docMk/>
            <pc:sldMk cId="1415244862" sldId="256"/>
            <ac:spMk id="2" creationId="{E6AA2CD7-1372-4821-817B-D59661DDAD51}"/>
          </ac:spMkLst>
        </pc:spChg>
      </pc:sldChg>
      <pc:sldChg chg="modSp mod">
        <pc:chgData name="Secondo Brunelli" userId="1361646665bb41ba" providerId="LiveId" clId="{4713D0F8-ABF0-456B-90A5-6DB52F715782}" dt="2021-02-08T07:58:12.446" v="10" actId="20577"/>
        <pc:sldMkLst>
          <pc:docMk/>
          <pc:sldMk cId="1653030251" sldId="257"/>
        </pc:sldMkLst>
        <pc:spChg chg="mod">
          <ac:chgData name="Secondo Brunelli" userId="1361646665bb41ba" providerId="LiveId" clId="{4713D0F8-ABF0-456B-90A5-6DB52F715782}" dt="2021-02-08T07:58:12.446" v="10" actId="20577"/>
          <ac:spMkLst>
            <pc:docMk/>
            <pc:sldMk cId="1653030251" sldId="257"/>
            <ac:spMk id="3" creationId="{E6D6471A-AD41-4E4C-BC0C-08C35B7A1B52}"/>
          </ac:spMkLst>
        </pc:spChg>
      </pc:sldChg>
      <pc:sldChg chg="modSp new del mod">
        <pc:chgData name="Secondo Brunelli" userId="1361646665bb41ba" providerId="LiveId" clId="{4713D0F8-ABF0-456B-90A5-6DB52F715782}" dt="2021-02-08T09:21:00.549" v="532" actId="47"/>
        <pc:sldMkLst>
          <pc:docMk/>
          <pc:sldMk cId="1159682780" sldId="258"/>
        </pc:sldMkLst>
        <pc:spChg chg="mod">
          <ac:chgData name="Secondo Brunelli" userId="1361646665bb41ba" providerId="LiveId" clId="{4713D0F8-ABF0-456B-90A5-6DB52F715782}" dt="2021-02-08T09:12:30.660" v="509"/>
          <ac:spMkLst>
            <pc:docMk/>
            <pc:sldMk cId="1159682780" sldId="258"/>
            <ac:spMk id="3" creationId="{3C6A740C-38E4-4525-B738-65D9DF2D39D6}"/>
          </ac:spMkLst>
        </pc:spChg>
      </pc:sldChg>
      <pc:sldChg chg="modSp new del mod">
        <pc:chgData name="Secondo Brunelli" userId="1361646665bb41ba" providerId="LiveId" clId="{4713D0F8-ABF0-456B-90A5-6DB52F715782}" dt="2021-02-08T09:21:00.549" v="532" actId="47"/>
        <pc:sldMkLst>
          <pc:docMk/>
          <pc:sldMk cId="2572892734" sldId="259"/>
        </pc:sldMkLst>
        <pc:spChg chg="mod">
          <ac:chgData name="Secondo Brunelli" userId="1361646665bb41ba" providerId="LiveId" clId="{4713D0F8-ABF0-456B-90A5-6DB52F715782}" dt="2021-02-08T08:00:17.471" v="14"/>
          <ac:spMkLst>
            <pc:docMk/>
            <pc:sldMk cId="2572892734" sldId="259"/>
            <ac:spMk id="3" creationId="{93E212C4-6D3F-4243-8C4F-7662572062E1}"/>
          </ac:spMkLst>
        </pc:spChg>
      </pc:sldChg>
      <pc:sldChg chg="addSp delSp modSp new mod ord">
        <pc:chgData name="Secondo Brunelli" userId="1361646665bb41ba" providerId="LiveId" clId="{4713D0F8-ABF0-456B-90A5-6DB52F715782}" dt="2021-02-14T15:06:01.669" v="957" actId="21"/>
        <pc:sldMkLst>
          <pc:docMk/>
          <pc:sldMk cId="1459749176" sldId="260"/>
        </pc:sldMkLst>
        <pc:spChg chg="mod">
          <ac:chgData name="Secondo Brunelli" userId="1361646665bb41ba" providerId="LiveId" clId="{4713D0F8-ABF0-456B-90A5-6DB52F715782}" dt="2021-02-08T09:47:03.584" v="926" actId="113"/>
          <ac:spMkLst>
            <pc:docMk/>
            <pc:sldMk cId="1459749176" sldId="260"/>
            <ac:spMk id="2" creationId="{952C3EB0-14C6-43F5-895D-CFAA7296CD30}"/>
          </ac:spMkLst>
        </pc:spChg>
        <pc:spChg chg="del">
          <ac:chgData name="Secondo Brunelli" userId="1361646665bb41ba" providerId="LiveId" clId="{4713D0F8-ABF0-456B-90A5-6DB52F715782}" dt="2021-02-08T08:10:04.641" v="16"/>
          <ac:spMkLst>
            <pc:docMk/>
            <pc:sldMk cId="1459749176" sldId="260"/>
            <ac:spMk id="3" creationId="{341821FA-6262-46DB-9FFA-FD4ADF83D309}"/>
          </ac:spMkLst>
        </pc:spChg>
        <pc:spChg chg="add del mod">
          <ac:chgData name="Secondo Brunelli" userId="1361646665bb41ba" providerId="LiveId" clId="{4713D0F8-ABF0-456B-90A5-6DB52F715782}" dt="2021-02-14T15:06:01.669" v="957" actId="21"/>
          <ac:spMkLst>
            <pc:docMk/>
            <pc:sldMk cId="1459749176" sldId="260"/>
            <ac:spMk id="5" creationId="{5896F55C-C314-4648-9FCF-D0D956170461}"/>
          </ac:spMkLst>
        </pc:spChg>
        <pc:picChg chg="add del mod">
          <ac:chgData name="Secondo Brunelli" userId="1361646665bb41ba" providerId="LiveId" clId="{4713D0F8-ABF0-456B-90A5-6DB52F715782}" dt="2021-02-14T15:06:01.669" v="957" actId="21"/>
          <ac:picMkLst>
            <pc:docMk/>
            <pc:sldMk cId="1459749176" sldId="260"/>
            <ac:picMk id="4" creationId="{14C6327B-6852-4F83-99FB-DD5B4F65A497}"/>
          </ac:picMkLst>
        </pc:picChg>
      </pc:sldChg>
      <pc:sldChg chg="addSp delSp modSp new del mod">
        <pc:chgData name="Secondo Brunelli" userId="1361646665bb41ba" providerId="LiveId" clId="{4713D0F8-ABF0-456B-90A5-6DB52F715782}" dt="2021-02-08T08:17:19.401" v="37" actId="47"/>
        <pc:sldMkLst>
          <pc:docMk/>
          <pc:sldMk cId="2828815428" sldId="261"/>
        </pc:sldMkLst>
        <pc:spChg chg="del">
          <ac:chgData name="Secondo Brunelli" userId="1361646665bb41ba" providerId="LiveId" clId="{4713D0F8-ABF0-456B-90A5-6DB52F715782}" dt="2021-02-08T08:12:04.935" v="21"/>
          <ac:spMkLst>
            <pc:docMk/>
            <pc:sldMk cId="2828815428" sldId="261"/>
            <ac:spMk id="3" creationId="{FE05E381-7499-4465-A32D-13373F2301A2}"/>
          </ac:spMkLst>
        </pc:spChg>
        <pc:picChg chg="add mod">
          <ac:chgData name="Secondo Brunelli" userId="1361646665bb41ba" providerId="LiveId" clId="{4713D0F8-ABF0-456B-90A5-6DB52F715782}" dt="2021-02-08T08:12:20.382" v="24" actId="14100"/>
          <ac:picMkLst>
            <pc:docMk/>
            <pc:sldMk cId="2828815428" sldId="261"/>
            <ac:picMk id="4" creationId="{F61A0C50-A2F5-4A0D-A772-339C22A0C487}"/>
          </ac:picMkLst>
        </pc:picChg>
      </pc:sldChg>
      <pc:sldChg chg="addSp delSp modSp new mod ord">
        <pc:chgData name="Secondo Brunelli" userId="1361646665bb41ba" providerId="LiveId" clId="{4713D0F8-ABF0-456B-90A5-6DB52F715782}" dt="2021-02-08T09:45:57.583" v="924" actId="113"/>
        <pc:sldMkLst>
          <pc:docMk/>
          <pc:sldMk cId="2604420861" sldId="262"/>
        </pc:sldMkLst>
        <pc:spChg chg="mod">
          <ac:chgData name="Secondo Brunelli" userId="1361646665bb41ba" providerId="LiveId" clId="{4713D0F8-ABF0-456B-90A5-6DB52F715782}" dt="2021-02-08T09:45:57.583" v="924" actId="113"/>
          <ac:spMkLst>
            <pc:docMk/>
            <pc:sldMk cId="2604420861" sldId="262"/>
            <ac:spMk id="2" creationId="{FF76C34B-C65A-4897-B1D4-7CCC5AD1E33C}"/>
          </ac:spMkLst>
        </pc:spChg>
        <pc:spChg chg="del">
          <ac:chgData name="Secondo Brunelli" userId="1361646665bb41ba" providerId="LiveId" clId="{4713D0F8-ABF0-456B-90A5-6DB52F715782}" dt="2021-02-08T08:14:06.267" v="26"/>
          <ac:spMkLst>
            <pc:docMk/>
            <pc:sldMk cId="2604420861" sldId="262"/>
            <ac:spMk id="3" creationId="{D3642BCD-7F13-418F-BF3C-BE12AAEEDF4E}"/>
          </ac:spMkLst>
        </pc:spChg>
        <pc:picChg chg="add mod">
          <ac:chgData name="Secondo Brunelli" userId="1361646665bb41ba" providerId="LiveId" clId="{4713D0F8-ABF0-456B-90A5-6DB52F715782}" dt="2021-02-08T09:06:16.305" v="447" actId="1076"/>
          <ac:picMkLst>
            <pc:docMk/>
            <pc:sldMk cId="2604420861" sldId="262"/>
            <ac:picMk id="4" creationId="{A34D3793-D93A-4D71-9F00-7EAA582821C1}"/>
          </ac:picMkLst>
        </pc:picChg>
      </pc:sldChg>
      <pc:sldChg chg="addSp delSp modSp new mod">
        <pc:chgData name="Secondo Brunelli" userId="1361646665bb41ba" providerId="LiveId" clId="{4713D0F8-ABF0-456B-90A5-6DB52F715782}" dt="2021-02-14T14:58:59.911" v="955" actId="14100"/>
        <pc:sldMkLst>
          <pc:docMk/>
          <pc:sldMk cId="38719325" sldId="263"/>
        </pc:sldMkLst>
        <pc:spChg chg="mod">
          <ac:chgData name="Secondo Brunelli" userId="1361646665bb41ba" providerId="LiveId" clId="{4713D0F8-ABF0-456B-90A5-6DB52F715782}" dt="2021-02-08T09:46:27.622" v="925" actId="113"/>
          <ac:spMkLst>
            <pc:docMk/>
            <pc:sldMk cId="38719325" sldId="263"/>
            <ac:spMk id="2" creationId="{5C910B35-E51D-4388-94EE-FFE7B832BEAD}"/>
          </ac:spMkLst>
        </pc:spChg>
        <pc:spChg chg="del">
          <ac:chgData name="Secondo Brunelli" userId="1361646665bb41ba" providerId="LiveId" clId="{4713D0F8-ABF0-456B-90A5-6DB52F715782}" dt="2021-02-08T08:16:25.430" v="33"/>
          <ac:spMkLst>
            <pc:docMk/>
            <pc:sldMk cId="38719325" sldId="263"/>
            <ac:spMk id="3" creationId="{0C97A995-C06C-4235-951E-A379CBECF18F}"/>
          </ac:spMkLst>
        </pc:spChg>
        <pc:picChg chg="add mod">
          <ac:chgData name="Secondo Brunelli" userId="1361646665bb41ba" providerId="LiveId" clId="{4713D0F8-ABF0-456B-90A5-6DB52F715782}" dt="2021-02-14T14:58:59.911" v="955" actId="14100"/>
          <ac:picMkLst>
            <pc:docMk/>
            <pc:sldMk cId="38719325" sldId="263"/>
            <ac:picMk id="4" creationId="{82DFB58B-27C9-427F-B2B7-5CE32BAC2567}"/>
          </ac:picMkLst>
        </pc:picChg>
      </pc:sldChg>
      <pc:sldChg chg="addSp delSp modSp new mod">
        <pc:chgData name="Secondo Brunelli" userId="1361646665bb41ba" providerId="LiveId" clId="{4713D0F8-ABF0-456B-90A5-6DB52F715782}" dt="2021-02-08T09:49:11.898" v="951" actId="114"/>
        <pc:sldMkLst>
          <pc:docMk/>
          <pc:sldMk cId="21518426" sldId="264"/>
        </pc:sldMkLst>
        <pc:spChg chg="mod">
          <ac:chgData name="Secondo Brunelli" userId="1361646665bb41ba" providerId="LiveId" clId="{4713D0F8-ABF0-456B-90A5-6DB52F715782}" dt="2021-02-08T09:49:11.898" v="951" actId="114"/>
          <ac:spMkLst>
            <pc:docMk/>
            <pc:sldMk cId="21518426" sldId="264"/>
            <ac:spMk id="2" creationId="{EE5263FE-F735-4C04-AAC3-AC1D49959058}"/>
          </ac:spMkLst>
        </pc:spChg>
        <pc:spChg chg="del">
          <ac:chgData name="Secondo Brunelli" userId="1361646665bb41ba" providerId="LiveId" clId="{4713D0F8-ABF0-456B-90A5-6DB52F715782}" dt="2021-02-08T08:18:24.254" v="39"/>
          <ac:spMkLst>
            <pc:docMk/>
            <pc:sldMk cId="21518426" sldId="264"/>
            <ac:spMk id="3" creationId="{1A02D8D5-DC42-4B9B-BB21-CC70F718EF2B}"/>
          </ac:spMkLst>
        </pc:spChg>
        <pc:picChg chg="add mod">
          <ac:chgData name="Secondo Brunelli" userId="1361646665bb41ba" providerId="LiveId" clId="{4713D0F8-ABF0-456B-90A5-6DB52F715782}" dt="2021-02-08T09:02:49.921" v="416" actId="1076"/>
          <ac:picMkLst>
            <pc:docMk/>
            <pc:sldMk cId="21518426" sldId="264"/>
            <ac:picMk id="4" creationId="{9EA302C2-1ECA-484E-8CA1-1B16159AD48A}"/>
          </ac:picMkLst>
        </pc:picChg>
      </pc:sldChg>
      <pc:sldChg chg="addSp delSp modSp new mod ord">
        <pc:chgData name="Secondo Brunelli" userId="1361646665bb41ba" providerId="LiveId" clId="{4713D0F8-ABF0-456B-90A5-6DB52F715782}" dt="2021-02-08T09:43:50.480" v="903" actId="20577"/>
        <pc:sldMkLst>
          <pc:docMk/>
          <pc:sldMk cId="2770308326" sldId="265"/>
        </pc:sldMkLst>
        <pc:spChg chg="mod">
          <ac:chgData name="Secondo Brunelli" userId="1361646665bb41ba" providerId="LiveId" clId="{4713D0F8-ABF0-456B-90A5-6DB52F715782}" dt="2021-02-08T09:43:50.480" v="903" actId="20577"/>
          <ac:spMkLst>
            <pc:docMk/>
            <pc:sldMk cId="2770308326" sldId="265"/>
            <ac:spMk id="2" creationId="{B908644C-50F6-44CB-A44F-E0E9515B1CCA}"/>
          </ac:spMkLst>
        </pc:spChg>
        <pc:spChg chg="del">
          <ac:chgData name="Secondo Brunelli" userId="1361646665bb41ba" providerId="LiveId" clId="{4713D0F8-ABF0-456B-90A5-6DB52F715782}" dt="2021-02-08T08:27:56.960" v="44"/>
          <ac:spMkLst>
            <pc:docMk/>
            <pc:sldMk cId="2770308326" sldId="265"/>
            <ac:spMk id="3" creationId="{C7D16D95-A4A8-41B3-A0AE-5684FB2FA70F}"/>
          </ac:spMkLst>
        </pc:spChg>
        <pc:picChg chg="add mod">
          <ac:chgData name="Secondo Brunelli" userId="1361646665bb41ba" providerId="LiveId" clId="{4713D0F8-ABF0-456B-90A5-6DB52F715782}" dt="2021-02-08T08:28:03.108" v="46" actId="14100"/>
          <ac:picMkLst>
            <pc:docMk/>
            <pc:sldMk cId="2770308326" sldId="265"/>
            <ac:picMk id="4" creationId="{87DB0AB3-CF6E-447C-BA14-7361D55C501A}"/>
          </ac:picMkLst>
        </pc:picChg>
      </pc:sldChg>
      <pc:sldChg chg="addSp delSp modSp new mod ord">
        <pc:chgData name="Secondo Brunelli" userId="1361646665bb41ba" providerId="LiveId" clId="{4713D0F8-ABF0-456B-90A5-6DB52F715782}" dt="2021-02-14T14:57:17.906" v="953" actId="14100"/>
        <pc:sldMkLst>
          <pc:docMk/>
          <pc:sldMk cId="3861222780" sldId="266"/>
        </pc:sldMkLst>
        <pc:spChg chg="mod">
          <ac:chgData name="Secondo Brunelli" userId="1361646665bb41ba" providerId="LiveId" clId="{4713D0F8-ABF0-456B-90A5-6DB52F715782}" dt="2021-02-08T09:45:06.809" v="919" actId="113"/>
          <ac:spMkLst>
            <pc:docMk/>
            <pc:sldMk cId="3861222780" sldId="266"/>
            <ac:spMk id="2" creationId="{01999F8E-B3A5-489C-A06E-5653E91F8748}"/>
          </ac:spMkLst>
        </pc:spChg>
        <pc:spChg chg="del">
          <ac:chgData name="Secondo Brunelli" userId="1361646665bb41ba" providerId="LiveId" clId="{4713D0F8-ABF0-456B-90A5-6DB52F715782}" dt="2021-02-08T08:29:52.839" v="93"/>
          <ac:spMkLst>
            <pc:docMk/>
            <pc:sldMk cId="3861222780" sldId="266"/>
            <ac:spMk id="3" creationId="{9F490189-F750-4FFD-A2CF-743E80873220}"/>
          </ac:spMkLst>
        </pc:spChg>
        <pc:picChg chg="add mod">
          <ac:chgData name="Secondo Brunelli" userId="1361646665bb41ba" providerId="LiveId" clId="{4713D0F8-ABF0-456B-90A5-6DB52F715782}" dt="2021-02-14T14:57:17.906" v="953" actId="14100"/>
          <ac:picMkLst>
            <pc:docMk/>
            <pc:sldMk cId="3861222780" sldId="266"/>
            <ac:picMk id="4" creationId="{18425769-AD5B-49B3-B4C4-B483F8C1EA57}"/>
          </ac:picMkLst>
        </pc:picChg>
      </pc:sldChg>
      <pc:sldChg chg="addSp delSp modSp new mod">
        <pc:chgData name="Secondo Brunelli" userId="1361646665bb41ba" providerId="LiveId" clId="{4713D0F8-ABF0-456B-90A5-6DB52F715782}" dt="2021-02-08T08:47:37.331" v="157" actId="1076"/>
        <pc:sldMkLst>
          <pc:docMk/>
          <pc:sldMk cId="1220645319" sldId="267"/>
        </pc:sldMkLst>
        <pc:spChg chg="mod">
          <ac:chgData name="Secondo Brunelli" userId="1361646665bb41ba" providerId="LiveId" clId="{4713D0F8-ABF0-456B-90A5-6DB52F715782}" dt="2021-02-08T08:47:10.123" v="156" actId="14100"/>
          <ac:spMkLst>
            <pc:docMk/>
            <pc:sldMk cId="1220645319" sldId="267"/>
            <ac:spMk id="2" creationId="{DA29CCD7-1BDB-4600-B1E9-73701FD4CB2C}"/>
          </ac:spMkLst>
        </pc:spChg>
        <pc:spChg chg="del">
          <ac:chgData name="Secondo Brunelli" userId="1361646665bb41ba" providerId="LiveId" clId="{4713D0F8-ABF0-456B-90A5-6DB52F715782}" dt="2021-02-08T08:46:09.406" v="152"/>
          <ac:spMkLst>
            <pc:docMk/>
            <pc:sldMk cId="1220645319" sldId="267"/>
            <ac:spMk id="3" creationId="{EA081D9B-B741-4694-ABD6-23EE1A2172AD}"/>
          </ac:spMkLst>
        </pc:spChg>
        <pc:picChg chg="add mod">
          <ac:chgData name="Secondo Brunelli" userId="1361646665bb41ba" providerId="LiveId" clId="{4713D0F8-ABF0-456B-90A5-6DB52F715782}" dt="2021-02-08T08:47:37.331" v="157" actId="1076"/>
          <ac:picMkLst>
            <pc:docMk/>
            <pc:sldMk cId="1220645319" sldId="267"/>
            <ac:picMk id="4" creationId="{E36B3E79-7CE7-49A1-B18F-8B3B97C71AC9}"/>
          </ac:picMkLst>
        </pc:picChg>
      </pc:sldChg>
      <pc:sldChg chg="modSp new mod">
        <pc:chgData name="Secondo Brunelli" userId="1361646665bb41ba" providerId="LiveId" clId="{4713D0F8-ABF0-456B-90A5-6DB52F715782}" dt="2021-02-08T09:43:13.223" v="894" actId="113"/>
        <pc:sldMkLst>
          <pc:docMk/>
          <pc:sldMk cId="3361072074" sldId="268"/>
        </pc:sldMkLst>
        <pc:spChg chg="mod">
          <ac:chgData name="Secondo Brunelli" userId="1361646665bb41ba" providerId="LiveId" clId="{4713D0F8-ABF0-456B-90A5-6DB52F715782}" dt="2021-02-08T09:43:13.223" v="894" actId="113"/>
          <ac:spMkLst>
            <pc:docMk/>
            <pc:sldMk cId="3361072074" sldId="268"/>
            <ac:spMk id="3" creationId="{D57E45E3-CA5E-4FBC-9BBE-9C1A48E39722}"/>
          </ac:spMkLst>
        </pc:spChg>
      </pc:sldChg>
      <pc:sldChg chg="modSp new mod">
        <pc:chgData name="Secondo Brunelli" userId="1361646665bb41ba" providerId="LiveId" clId="{4713D0F8-ABF0-456B-90A5-6DB52F715782}" dt="2021-02-08T09:43:23.509" v="895" actId="113"/>
        <pc:sldMkLst>
          <pc:docMk/>
          <pc:sldMk cId="883574259" sldId="269"/>
        </pc:sldMkLst>
        <pc:spChg chg="mod">
          <ac:chgData name="Secondo Brunelli" userId="1361646665bb41ba" providerId="LiveId" clId="{4713D0F8-ABF0-456B-90A5-6DB52F715782}" dt="2021-02-08T09:43:23.509" v="895" actId="113"/>
          <ac:spMkLst>
            <pc:docMk/>
            <pc:sldMk cId="883574259" sldId="269"/>
            <ac:spMk id="3" creationId="{1652E706-2613-471C-B48F-0E3A48929295}"/>
          </ac:spMkLst>
        </pc:spChg>
      </pc:sldChg>
    </pc:docChg>
  </pc:docChgLst>
  <pc:docChgLst>
    <pc:chgData name="Secondo Brunelli" userId="1361646665bb41ba" providerId="LiveId" clId="{C101F707-16B4-43D7-94EF-4D13E8C4E900}"/>
    <pc:docChg chg="custSel modSld">
      <pc:chgData name="Secondo Brunelli" userId="1361646665bb41ba" providerId="LiveId" clId="{C101F707-16B4-43D7-94EF-4D13E8C4E900}" dt="2021-11-22T15:49:23.787" v="8" actId="14100"/>
      <pc:docMkLst>
        <pc:docMk/>
      </pc:docMkLst>
      <pc:sldChg chg="modSp mod">
        <pc:chgData name="Secondo Brunelli" userId="1361646665bb41ba" providerId="LiveId" clId="{C101F707-16B4-43D7-94EF-4D13E8C4E900}" dt="2021-11-22T15:49:23.787" v="8" actId="14100"/>
        <pc:sldMkLst>
          <pc:docMk/>
          <pc:sldMk cId="2770308326" sldId="265"/>
        </pc:sldMkLst>
        <pc:spChg chg="mod">
          <ac:chgData name="Secondo Brunelli" userId="1361646665bb41ba" providerId="LiveId" clId="{C101F707-16B4-43D7-94EF-4D13E8C4E900}" dt="2021-11-22T15:49:23.787" v="8" actId="14100"/>
          <ac:spMkLst>
            <pc:docMk/>
            <pc:sldMk cId="2770308326" sldId="265"/>
            <ac:spMk id="2" creationId="{B908644C-50F6-44CB-A44F-E0E9515B1CCA}"/>
          </ac:spMkLst>
        </pc:spChg>
      </pc:sldChg>
      <pc:sldChg chg="modSp mod">
        <pc:chgData name="Secondo Brunelli" userId="1361646665bb41ba" providerId="LiveId" clId="{C101F707-16B4-43D7-94EF-4D13E8C4E900}" dt="2021-11-22T15:48:29.334" v="7" actId="14100"/>
        <pc:sldMkLst>
          <pc:docMk/>
          <pc:sldMk cId="3361072074" sldId="268"/>
        </pc:sldMkLst>
        <pc:spChg chg="mod">
          <ac:chgData name="Secondo Brunelli" userId="1361646665bb41ba" providerId="LiveId" clId="{C101F707-16B4-43D7-94EF-4D13E8C4E900}" dt="2021-11-22T15:48:29.334" v="7" actId="14100"/>
          <ac:spMkLst>
            <pc:docMk/>
            <pc:sldMk cId="3361072074" sldId="268"/>
            <ac:spMk id="3" creationId="{D57E45E3-CA5E-4FBC-9BBE-9C1A48E397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6B9E6-1BCB-4ECD-8875-A9F5431C3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9EFE0E-2E57-45B0-8FBE-B2C634669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AD8FC-7620-45D4-8678-5629E28F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26D2FE-7AE9-4DFE-A3CE-E6E603F9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1A0852-33B6-4603-9AEA-2A5C80C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41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752ED-EB14-428E-AB25-8B509E15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91B505-2C50-43DC-86AB-D3ACA1B40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26EC99-8982-4393-A22F-1EBC408D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33BD6B-309D-424B-9CA2-C6C4BEEA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CEDDF2-C621-4B3C-8631-296177B5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7FCE9F-1274-42A0-87AB-AECABA92F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C05423-9918-4D39-A141-5C8B08E4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66AD3F-8B8C-4486-94A7-66FBDC30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DD6BFA-F92D-4756-8E2D-13753368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034131-CDB8-4171-B8BA-B918C290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71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23CE1-82C5-42C0-B9FB-1E5B06BD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9547E8-C668-47C9-AFD8-2A5B3AC3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FCD5DB-1E4B-4421-BECE-507CAD79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EF5D5C-F7C9-4C7A-959E-1699ACA0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11C4A6-E32E-4855-84F8-3F8992B8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22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FCC24-DABC-49EC-A53F-1E25AB3A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54509F-85B1-4B98-BE33-4B8187BD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76407C-A637-4D95-BBD8-8BD91BFC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8EEE10-D1F9-4509-8804-F82745CE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9FA052-F701-4DDA-A3E6-EE68D7D2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27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94EF7-4462-460E-A14E-2AFC779E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B14E2C-9A1E-43A7-9030-CC29ABDE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C8D4FE-8D3D-4E73-A64A-D0239CD46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03EFAB-0220-44E3-93F5-0D6744CD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C985A9-BBE3-4A62-8F44-C8FC5E07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282720-084F-4067-B5A9-BB2DFFB4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73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04EA45-61EF-49DF-9007-AC303AF8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5F9FD0-A4BB-40AC-9CE2-6042ECEA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6D650F-04F6-403E-A4E0-5B95A1073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9C2EB9-858C-475C-8E81-438D68E7F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B2BC28-D2B9-490B-BC40-70B39692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295175-0A60-4EC9-940E-5FE294DA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F40C6D-EE28-48DC-B4B8-9046FBAF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A29DC6-69C9-4B0C-A21F-D2BB77EE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42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15DA09-0781-4B44-BC84-6EE7428C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080D397-638E-4CBD-84C2-D19025DF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370FF3-7853-4FF2-A287-B8127637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F90FEA-7940-404A-BA65-9C634F56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2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4DDB14-41FD-41ED-9CF3-895BD1D5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CE6CCD-644A-4B74-A9D8-6A36DF76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5689F3-3E20-4701-AD26-2C416BBD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32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EA8EB-F78F-436A-8690-A39E56CC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CCD778-C475-40EA-9EE0-BA3F5885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2BC6F0-D818-491C-8D9E-A894FD97C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0CC62D-A1AE-4546-9E37-E01F091B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392576-99B8-4E11-8B09-EFD94771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15DDFF-A66D-4AE9-8AA3-8BC4093C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59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79339-179B-4E5E-8932-6A24518F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0A3BD94-03FA-41AA-8B95-1BD33CD0B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EB5177-0BF8-4AEA-A9B8-D6512B09A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277DBB-C6DD-4300-9772-62B9AC71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C3B081-80FB-434D-B7AA-675BA2E9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8F6925-8B03-4B66-9B16-12349E56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37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134F2B-506C-4392-A71E-8364CDBD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2E1A2A-A7FE-4CCD-BC4D-83A09261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E5DCE4-762A-45CB-B92C-8B6866B22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35C2-18F6-4EB2-84C4-92A6C10CB50F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99578F-4D07-4735-BA04-24755FBBB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03ED51-5664-4BC3-AA35-F7C91721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8C3C-FF3A-42D1-9430-4E510A5893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39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29CCD7-1BDB-4600-B1E9-73701FD4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710" y="365125"/>
            <a:ext cx="4003089" cy="13255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36B3E79-7CE7-49A1-B18F-8B3B97C71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158" y="62144"/>
            <a:ext cx="7129683" cy="74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4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263FE-F735-4C04-AAC3-AC1D4995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505" y="199240"/>
            <a:ext cx="2804603" cy="528107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 dirty="0"/>
              <a:t>Giovanni </a:t>
            </a:r>
            <a:br>
              <a:rPr lang="it-IT" sz="2000" b="1" dirty="0"/>
            </a:br>
            <a:br>
              <a:rPr lang="it-IT" sz="2000" dirty="0"/>
            </a:br>
            <a:r>
              <a:rPr lang="it-IT" sz="2000" dirty="0"/>
              <a:t>fu simboleggiato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nell'aquila,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l'occhio che fissa il sole,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perché il suo Vangelo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si apre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con la contemplazione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di Gesù-Dio: </a:t>
            </a:r>
            <a:br>
              <a:rPr lang="it-IT" sz="2000" dirty="0"/>
            </a:br>
            <a:br>
              <a:rPr lang="it-IT" sz="2000" dirty="0"/>
            </a:br>
            <a:r>
              <a:rPr lang="it-IT" sz="2000" i="1" dirty="0"/>
              <a:t>In principio </a:t>
            </a:r>
            <a:br>
              <a:rPr lang="it-IT" sz="2000" i="1" dirty="0"/>
            </a:br>
            <a:br>
              <a:rPr lang="it-IT" sz="2000" i="1" dirty="0"/>
            </a:br>
            <a:r>
              <a:rPr lang="it-IT" sz="2000" i="1" dirty="0"/>
              <a:t>era il Verbo</a:t>
            </a:r>
            <a:r>
              <a:rPr lang="it-IT" sz="2000" dirty="0"/>
              <a:t>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EA302C2-1ECA-484E-8CA1-1B16159AD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21" y="199240"/>
            <a:ext cx="7969280" cy="50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FCE42-C389-470D-9868-9F7DB521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D6471A-AD41-4E4C-BC0C-08C35B7A1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942618" cy="7412182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In realtà c'è un solo Vangelo, </a:t>
            </a:r>
          </a:p>
          <a:p>
            <a:pPr algn="ctr"/>
            <a:r>
              <a:rPr lang="it-IT" sz="3200" dirty="0"/>
              <a:t>ma il lieto annuncio è giunto a noi </a:t>
            </a:r>
          </a:p>
          <a:p>
            <a:pPr algn="ctr"/>
            <a:r>
              <a:rPr lang="it-IT" sz="3200" dirty="0"/>
              <a:t>redatto da quattro evangelisti.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È la Sacra Quadriga, il misterioso cocchio di Dio, condotto </a:t>
            </a:r>
          </a:p>
          <a:p>
            <a:pPr algn="ctr"/>
            <a:r>
              <a:rPr lang="it-IT" sz="3200" dirty="0"/>
              <a:t>- secondo una visione del profeta Ezechiele, </a:t>
            </a:r>
          </a:p>
          <a:p>
            <a:pPr algn="ctr"/>
            <a:r>
              <a:rPr lang="it-IT" sz="3200" dirty="0"/>
              <a:t>ripresa dall'Apocalisse – </a:t>
            </a:r>
          </a:p>
          <a:p>
            <a:pPr algn="ctr"/>
            <a:r>
              <a:rPr lang="it-IT" sz="3200" dirty="0"/>
              <a:t>da quattro "esseri viventi" ,</a:t>
            </a:r>
          </a:p>
          <a:p>
            <a:pPr algn="ctr"/>
            <a:r>
              <a:rPr lang="it-IT" sz="3200" dirty="0"/>
              <a:t>che avevano sembianza di uomo, di leone, di bove e di aquila. </a:t>
            </a:r>
          </a:p>
          <a:p>
            <a:pPr algn="ctr"/>
            <a:r>
              <a:rPr lang="it-IT" sz="3200" dirty="0"/>
              <a:t>Gli antichi autori cristiani applicarono agli evangelisti</a:t>
            </a:r>
          </a:p>
          <a:p>
            <a:pPr algn="ctr"/>
            <a:r>
              <a:rPr lang="it-IT" sz="3200" dirty="0"/>
              <a:t>le simboliche sembianze della profezia, </a:t>
            </a:r>
          </a:p>
          <a:p>
            <a:pPr algn="ctr"/>
            <a:r>
              <a:rPr lang="it-IT" sz="3200" dirty="0"/>
              <a:t>riconoscendo nel Vangelo</a:t>
            </a:r>
          </a:p>
          <a:p>
            <a:pPr algn="ctr"/>
            <a:r>
              <a:rPr lang="it-IT" sz="3200" dirty="0"/>
              <a:t> il nuovo trono di Dio.</a:t>
            </a:r>
          </a:p>
        </p:txBody>
      </p:sp>
    </p:spTree>
    <p:extLst>
      <p:ext uri="{BB962C8B-B14F-4D97-AF65-F5344CB8AC3E}">
        <p14:creationId xmlns:p14="http://schemas.microsoft.com/office/powerpoint/2010/main" val="165303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0AFEF-5B2F-4FFD-B1F5-14269790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7E45E3-CA5E-4FBC-9BBE-9C1A48E3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pPr algn="ctr"/>
            <a:r>
              <a:rPr lang="it-IT" sz="8600" dirty="0"/>
              <a:t>Da Ezechiele</a:t>
            </a:r>
          </a:p>
          <a:p>
            <a:pPr algn="ctr"/>
            <a:endParaRPr lang="it-IT" sz="8600" dirty="0"/>
          </a:p>
          <a:p>
            <a:pPr algn="ctr"/>
            <a:r>
              <a:rPr lang="it-IT" sz="8600" dirty="0"/>
              <a:t>I loro volti assomigliavano </a:t>
            </a:r>
          </a:p>
          <a:p>
            <a:pPr algn="ctr"/>
            <a:endParaRPr lang="it-IT" sz="8600" dirty="0"/>
          </a:p>
          <a:p>
            <a:pPr algn="ctr"/>
            <a:r>
              <a:rPr lang="it-IT" sz="8600" dirty="0"/>
              <a:t>a una faccia d’uomo; </a:t>
            </a:r>
          </a:p>
          <a:p>
            <a:pPr algn="ctr"/>
            <a:endParaRPr lang="it-IT" sz="8600" dirty="0"/>
          </a:p>
          <a:p>
            <a:pPr algn="ctr"/>
            <a:r>
              <a:rPr lang="it-IT" sz="8600" dirty="0"/>
              <a:t>tutti e quattro avevano, </a:t>
            </a:r>
          </a:p>
          <a:p>
            <a:pPr algn="ctr"/>
            <a:endParaRPr lang="it-IT" sz="8600" dirty="0"/>
          </a:p>
          <a:p>
            <a:pPr algn="ctr"/>
            <a:r>
              <a:rPr lang="it-IT" sz="8600" dirty="0"/>
              <a:t>a destra una faccia di leone, </a:t>
            </a:r>
          </a:p>
          <a:p>
            <a:pPr algn="ctr"/>
            <a:endParaRPr lang="it-IT" sz="8600" dirty="0"/>
          </a:p>
          <a:p>
            <a:pPr algn="ctr"/>
            <a:r>
              <a:rPr lang="it-IT" sz="8600" dirty="0"/>
              <a:t>a sinistra una faccia di toro, </a:t>
            </a:r>
          </a:p>
          <a:p>
            <a:pPr algn="ctr"/>
            <a:endParaRPr lang="it-IT" sz="8600" dirty="0"/>
          </a:p>
          <a:p>
            <a:pPr algn="ctr"/>
            <a:r>
              <a:rPr lang="it-IT" sz="8600" dirty="0"/>
              <a:t>e tutti e quattro </a:t>
            </a:r>
          </a:p>
          <a:p>
            <a:pPr algn="ctr"/>
            <a:endParaRPr lang="it-IT" sz="8600" dirty="0"/>
          </a:p>
          <a:p>
            <a:pPr algn="ctr"/>
            <a:r>
              <a:rPr lang="it-IT" sz="8600" dirty="0"/>
              <a:t>avevano una faccia d’aquila.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07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AB036-3C19-4987-BF82-49E7F997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52E706-2613-471C-B48F-0E3A4892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986726"/>
          </a:xfrm>
        </p:spPr>
        <p:txBody>
          <a:bodyPr/>
          <a:lstStyle/>
          <a:p>
            <a:pPr algn="ctr"/>
            <a:r>
              <a:rPr lang="it-IT" b="1" dirty="0"/>
              <a:t>Dall’Apocalisse: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In mezzo al trono  e  intorno al trono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vi erano quattro esseri viventi …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primo vivente era simile a un leone,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secondo essere vivente aveva l’aspetto di un vitello,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terzo vivente aveva l’aspetto d’uomo,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quarto vivente era simile ad un’aquila mentre vola.</a:t>
            </a:r>
          </a:p>
        </p:txBody>
      </p:sp>
    </p:spTree>
    <p:extLst>
      <p:ext uri="{BB962C8B-B14F-4D97-AF65-F5344CB8AC3E}">
        <p14:creationId xmlns:p14="http://schemas.microsoft.com/office/powerpoint/2010/main" val="88357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8644C-50F6-44CB-A44F-E0E9515B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36" y="365125"/>
            <a:ext cx="7989163" cy="665319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Sant’Ireneo,</a:t>
            </a:r>
            <a:r>
              <a:rPr lang="it-IT" sz="4000" dirty="0"/>
              <a:t> 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( Smirne 130 – Lione 202 ), </a:t>
            </a:r>
            <a:br>
              <a:rPr lang="it-IT" sz="4000" dirty="0"/>
            </a:br>
            <a:r>
              <a:rPr lang="it-IT" sz="4000" dirty="0"/>
              <a:t> </a:t>
            </a:r>
            <a:br>
              <a:rPr lang="it-IT" sz="4000" dirty="0"/>
            </a:br>
            <a:r>
              <a:rPr lang="it-IT" sz="4000" dirty="0"/>
              <a:t>per primo applicò 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ai quattro Evangelisti 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la visione dei </a:t>
            </a:r>
            <a:r>
              <a:rPr lang="it-IT" sz="4000" i="1" dirty="0"/>
              <a:t>quattro esseri viventi </a:t>
            </a:r>
            <a:br>
              <a:rPr lang="it-IT" sz="4000" i="1" dirty="0"/>
            </a:br>
            <a:br>
              <a:rPr lang="it-IT" sz="4000" dirty="0"/>
            </a:br>
            <a:r>
              <a:rPr lang="it-IT" sz="4000" dirty="0"/>
              <a:t>di Ezechiele e dell’Apocalisse  i </a:t>
            </a:r>
            <a:br>
              <a:rPr lang="it-IT" sz="4000" dirty="0"/>
            </a:br>
            <a:endParaRPr lang="it-IT" sz="4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7DB0AB3-CF6E-447C-BA14-7361D55C5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0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99F8E-B3A5-489C-A06E-5653E91F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026" y="365125"/>
            <a:ext cx="2423605" cy="453534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 dirty="0"/>
              <a:t>San Girolamo</a:t>
            </a:r>
            <a:br>
              <a:rPr lang="it-IT" sz="2000" b="1" dirty="0"/>
            </a:br>
            <a:r>
              <a:rPr lang="it-IT" sz="2000" b="1" dirty="0"/>
              <a:t> Dottore,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(</a:t>
            </a:r>
            <a:r>
              <a:rPr lang="it-IT" sz="2000" dirty="0" err="1"/>
              <a:t>Stridone</a:t>
            </a:r>
            <a:r>
              <a:rPr lang="it-IT" sz="2000" dirty="0"/>
              <a:t> 347 –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Betlemme 420),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attribuì i simboli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ai singoli Evangelisti: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con una fin troppo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facile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giustificazione.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8425769-AD5B-49B3-B4C4-B483F8C1E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2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10B35-E51D-4388-94EE-FFE7B832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596" y="365125"/>
            <a:ext cx="2659956" cy="524556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/>
              <a:t>Matteo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fu simboleggiato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nell'uomo alato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(o angelo),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perché il suo Vangelo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inizia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con l'elenco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degli uomini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antenati di Gesù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Messia.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2DFB58B-27C9-427F-B2B7-5CE32BAC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8" y="0"/>
            <a:ext cx="9576369" cy="57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6C34B-C65A-4897-B1D4-7CCC5AD1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425" y="365125"/>
            <a:ext cx="3178205" cy="5556281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/>
              <a:t>Marco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fu simboleggiato nel leone,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perché il suo Vangelo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comincia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con la predicazione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di Giovanni Battista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nel deserto,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dove c'erano anche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bestie selvatiche.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34D3793-D93A-4D71-9F00-7EAA58282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81719" cy="56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C3EB0-14C6-43F5-895D-CFAA729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559" y="365125"/>
            <a:ext cx="2740561" cy="6115574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/>
              <a:t>Luca</a:t>
            </a:r>
            <a:br>
              <a:rPr lang="it-IT" sz="2000" dirty="0"/>
            </a:b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fu simboleggiato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nel bove,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perché il suo Vangelo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comincia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con la visione di Zaccaria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nel tempio,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ove si sacrificavano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animali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come buoi e pecore.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4C6327B-6852-4F83-99FB-DD5B4F65A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291"/>
            <a:ext cx="9297559" cy="55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49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Sant’Ireneo,   ( Smirne 130 – Lione 202 ),    per primo applicò   ai quattro Evangelisti   la visione dei quattro esseri viventi   di Ezechiele e dell’Apocalisse  i  </vt:lpstr>
      <vt:lpstr>San Girolamo  Dottore,   (Stridone 347 –   Betlemme 420),   attribuì i simboli   ai singoli Evangelisti:   con una fin troppo   facile   giustificazione.</vt:lpstr>
      <vt:lpstr>Matteo   fu simboleggiato   nell'uomo alato   (o angelo),   perché il suo Vangelo   inizia   con l'elenco   degli uomini   antenati di Gesù   Messia.</vt:lpstr>
      <vt:lpstr>Marco   fu simboleggiato nel leone,   perché il suo Vangelo   comincia   con la predicazione   di Giovanni Battista   nel deserto,   dove c'erano anche   bestie selvatiche. </vt:lpstr>
      <vt:lpstr>Luca   fu simboleggiato   nel bove,   perché il suo Vangelo   comincia   con la visione di Zaccaria   nel tempio,   ove si sacrificavano   animali   come buoi e pecore. </vt:lpstr>
      <vt:lpstr>Giovanni   fu simboleggiato   nell'aquila,   l'occhio che fissa il sole,   perché il suo Vangelo   si apre   con la contemplazione   di Gesù-Dio:   In principio   era il Verbo.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11</cp:revision>
  <dcterms:created xsi:type="dcterms:W3CDTF">2021-02-08T07:43:06Z</dcterms:created>
  <dcterms:modified xsi:type="dcterms:W3CDTF">2021-11-22T15:52:29Z</dcterms:modified>
</cp:coreProperties>
</file>