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CD9C0D1E-8E0F-4215-B294-D8408F7057AF}"/>
    <pc:docChg chg="custSel addSld modSld">
      <pc:chgData name="Secondo Brunelli" userId="1361646665bb41ba" providerId="LiveId" clId="{CD9C0D1E-8E0F-4215-B294-D8408F7057AF}" dt="2022-08-28T07:33:04.094" v="766" actId="255"/>
      <pc:docMkLst>
        <pc:docMk/>
      </pc:docMkLst>
      <pc:sldChg chg="addSp delSp modSp new mod">
        <pc:chgData name="Secondo Brunelli" userId="1361646665bb41ba" providerId="LiveId" clId="{CD9C0D1E-8E0F-4215-B294-D8408F7057AF}" dt="2022-08-27T21:31:08.516" v="27" actId="20577"/>
        <pc:sldMkLst>
          <pc:docMk/>
          <pc:sldMk cId="1745750003" sldId="257"/>
        </pc:sldMkLst>
        <pc:spChg chg="mod">
          <ac:chgData name="Secondo Brunelli" userId="1361646665bb41ba" providerId="LiveId" clId="{CD9C0D1E-8E0F-4215-B294-D8408F7057AF}" dt="2022-08-27T21:31:08.516" v="27" actId="20577"/>
          <ac:spMkLst>
            <pc:docMk/>
            <pc:sldMk cId="1745750003" sldId="257"/>
            <ac:spMk id="2" creationId="{B7FE8024-9360-7F6D-4441-6BB4144759B9}"/>
          </ac:spMkLst>
        </pc:spChg>
        <pc:spChg chg="del">
          <ac:chgData name="Secondo Brunelli" userId="1361646665bb41ba" providerId="LiveId" clId="{CD9C0D1E-8E0F-4215-B294-D8408F7057AF}" dt="2022-08-27T21:26:13.238" v="1"/>
          <ac:spMkLst>
            <pc:docMk/>
            <pc:sldMk cId="1745750003" sldId="257"/>
            <ac:spMk id="3" creationId="{E65BE953-DA49-7094-FF55-CD702461FE1B}"/>
          </ac:spMkLst>
        </pc:spChg>
        <pc:picChg chg="add mod">
          <ac:chgData name="Secondo Brunelli" userId="1361646665bb41ba" providerId="LiveId" clId="{CD9C0D1E-8E0F-4215-B294-D8408F7057AF}" dt="2022-08-27T21:30:24.337" v="4" actId="14100"/>
          <ac:picMkLst>
            <pc:docMk/>
            <pc:sldMk cId="1745750003" sldId="257"/>
            <ac:picMk id="5" creationId="{7F923F99-588D-88C9-03DA-AEF082C3D214}"/>
          </ac:picMkLst>
        </pc:picChg>
      </pc:sldChg>
      <pc:sldChg chg="addSp delSp modSp new mod">
        <pc:chgData name="Secondo Brunelli" userId="1361646665bb41ba" providerId="LiveId" clId="{CD9C0D1E-8E0F-4215-B294-D8408F7057AF}" dt="2022-08-27T21:59:55.773" v="574"/>
        <pc:sldMkLst>
          <pc:docMk/>
          <pc:sldMk cId="696815866" sldId="258"/>
        </pc:sldMkLst>
        <pc:spChg chg="mod">
          <ac:chgData name="Secondo Brunelli" userId="1361646665bb41ba" providerId="LiveId" clId="{CD9C0D1E-8E0F-4215-B294-D8408F7057AF}" dt="2022-08-27T21:59:55.773" v="574"/>
          <ac:spMkLst>
            <pc:docMk/>
            <pc:sldMk cId="696815866" sldId="258"/>
            <ac:spMk id="2" creationId="{35D0A883-D4A9-A943-A517-55C879A629F8}"/>
          </ac:spMkLst>
        </pc:spChg>
        <pc:spChg chg="del">
          <ac:chgData name="Secondo Brunelli" userId="1361646665bb41ba" providerId="LiveId" clId="{CD9C0D1E-8E0F-4215-B294-D8408F7057AF}" dt="2022-08-27T21:34:12.476" v="29"/>
          <ac:spMkLst>
            <pc:docMk/>
            <pc:sldMk cId="696815866" sldId="258"/>
            <ac:spMk id="3" creationId="{5C745D36-71F4-1412-DFB8-EDEB3EDB3213}"/>
          </ac:spMkLst>
        </pc:spChg>
        <pc:spChg chg="add del mod">
          <ac:chgData name="Secondo Brunelli" userId="1361646665bb41ba" providerId="LiveId" clId="{CD9C0D1E-8E0F-4215-B294-D8408F7057AF}" dt="2022-08-27T21:35:37.015" v="32"/>
          <ac:spMkLst>
            <pc:docMk/>
            <pc:sldMk cId="696815866" sldId="258"/>
            <ac:spMk id="7" creationId="{DA57FAE3-7734-5CC2-4044-B23D4F2DEC6C}"/>
          </ac:spMkLst>
        </pc:spChg>
        <pc:picChg chg="add del mod">
          <ac:chgData name="Secondo Brunelli" userId="1361646665bb41ba" providerId="LiveId" clId="{CD9C0D1E-8E0F-4215-B294-D8408F7057AF}" dt="2022-08-27T21:35:32.846" v="31" actId="478"/>
          <ac:picMkLst>
            <pc:docMk/>
            <pc:sldMk cId="696815866" sldId="258"/>
            <ac:picMk id="5" creationId="{0A1A8AFE-92C3-7030-0EC1-3B1999AF7892}"/>
          </ac:picMkLst>
        </pc:picChg>
        <pc:picChg chg="add mod">
          <ac:chgData name="Secondo Brunelli" userId="1361646665bb41ba" providerId="LiveId" clId="{CD9C0D1E-8E0F-4215-B294-D8408F7057AF}" dt="2022-08-27T21:35:44.326" v="34" actId="14100"/>
          <ac:picMkLst>
            <pc:docMk/>
            <pc:sldMk cId="696815866" sldId="258"/>
            <ac:picMk id="9" creationId="{0A7C484D-631D-4747-7518-1981A75C2563}"/>
          </ac:picMkLst>
        </pc:picChg>
      </pc:sldChg>
      <pc:sldChg chg="addSp delSp modSp new mod">
        <pc:chgData name="Secondo Brunelli" userId="1361646665bb41ba" providerId="LiveId" clId="{CD9C0D1E-8E0F-4215-B294-D8408F7057AF}" dt="2022-08-27T21:46:45.738" v="66" actId="20577"/>
        <pc:sldMkLst>
          <pc:docMk/>
          <pc:sldMk cId="635549302" sldId="259"/>
        </pc:sldMkLst>
        <pc:spChg chg="mod">
          <ac:chgData name="Secondo Brunelli" userId="1361646665bb41ba" providerId="LiveId" clId="{CD9C0D1E-8E0F-4215-B294-D8408F7057AF}" dt="2022-08-27T21:46:45.738" v="66" actId="20577"/>
          <ac:spMkLst>
            <pc:docMk/>
            <pc:sldMk cId="635549302" sldId="259"/>
            <ac:spMk id="2" creationId="{CD63B805-2737-0B20-4AB7-EA717B6CE92D}"/>
          </ac:spMkLst>
        </pc:spChg>
        <pc:spChg chg="del">
          <ac:chgData name="Secondo Brunelli" userId="1361646665bb41ba" providerId="LiveId" clId="{CD9C0D1E-8E0F-4215-B294-D8408F7057AF}" dt="2022-08-27T21:43:36.952" v="47"/>
          <ac:spMkLst>
            <pc:docMk/>
            <pc:sldMk cId="635549302" sldId="259"/>
            <ac:spMk id="3" creationId="{F4D5A1DE-B69D-84FE-9A26-879C13DC368C}"/>
          </ac:spMkLst>
        </pc:spChg>
        <pc:picChg chg="add mod">
          <ac:chgData name="Secondo Brunelli" userId="1361646665bb41ba" providerId="LiveId" clId="{CD9C0D1E-8E0F-4215-B294-D8408F7057AF}" dt="2022-08-27T21:44:00.563" v="52" actId="14100"/>
          <ac:picMkLst>
            <pc:docMk/>
            <pc:sldMk cId="635549302" sldId="259"/>
            <ac:picMk id="5" creationId="{CC29FFD1-8187-519C-618D-B8ACD05E0812}"/>
          </ac:picMkLst>
        </pc:picChg>
      </pc:sldChg>
      <pc:sldChg chg="addSp delSp modSp new mod">
        <pc:chgData name="Secondo Brunelli" userId="1361646665bb41ba" providerId="LiveId" clId="{CD9C0D1E-8E0F-4215-B294-D8408F7057AF}" dt="2022-08-27T22:11:20.923" v="576" actId="478"/>
        <pc:sldMkLst>
          <pc:docMk/>
          <pc:sldMk cId="580403237" sldId="260"/>
        </pc:sldMkLst>
        <pc:spChg chg="mod">
          <ac:chgData name="Secondo Brunelli" userId="1361646665bb41ba" providerId="LiveId" clId="{CD9C0D1E-8E0F-4215-B294-D8408F7057AF}" dt="2022-08-27T21:59:46.383" v="573" actId="21"/>
          <ac:spMkLst>
            <pc:docMk/>
            <pc:sldMk cId="580403237" sldId="260"/>
            <ac:spMk id="3" creationId="{8F54C2E9-820A-E66D-6C7E-5559B41B5A96}"/>
          </ac:spMkLst>
        </pc:spChg>
        <pc:picChg chg="add del mod">
          <ac:chgData name="Secondo Brunelli" userId="1361646665bb41ba" providerId="LiveId" clId="{CD9C0D1E-8E0F-4215-B294-D8408F7057AF}" dt="2022-08-27T22:11:20.923" v="576" actId="478"/>
          <ac:picMkLst>
            <pc:docMk/>
            <pc:sldMk cId="580403237" sldId="260"/>
            <ac:picMk id="5" creationId="{6443710D-41BD-8F0D-F0F1-8016FD9BF826}"/>
          </ac:picMkLst>
        </pc:picChg>
      </pc:sldChg>
      <pc:sldChg chg="addSp delSp modSp new mod">
        <pc:chgData name="Secondo Brunelli" userId="1361646665bb41ba" providerId="LiveId" clId="{CD9C0D1E-8E0F-4215-B294-D8408F7057AF}" dt="2022-08-27T22:12:09.073" v="592" actId="20577"/>
        <pc:sldMkLst>
          <pc:docMk/>
          <pc:sldMk cId="2584913706" sldId="261"/>
        </pc:sldMkLst>
        <pc:spChg chg="mod">
          <ac:chgData name="Secondo Brunelli" userId="1361646665bb41ba" providerId="LiveId" clId="{CD9C0D1E-8E0F-4215-B294-D8408F7057AF}" dt="2022-08-27T22:12:09.073" v="592" actId="20577"/>
          <ac:spMkLst>
            <pc:docMk/>
            <pc:sldMk cId="2584913706" sldId="261"/>
            <ac:spMk id="2" creationId="{537BEBFD-3D32-66E6-AA88-97DA11B32631}"/>
          </ac:spMkLst>
        </pc:spChg>
        <pc:spChg chg="del">
          <ac:chgData name="Secondo Brunelli" userId="1361646665bb41ba" providerId="LiveId" clId="{CD9C0D1E-8E0F-4215-B294-D8408F7057AF}" dt="2022-08-27T22:11:31.189" v="578"/>
          <ac:spMkLst>
            <pc:docMk/>
            <pc:sldMk cId="2584913706" sldId="261"/>
            <ac:spMk id="3" creationId="{F3B1F89D-7CB9-1438-D719-9898FB9F2784}"/>
          </ac:spMkLst>
        </pc:spChg>
        <pc:picChg chg="add mod">
          <ac:chgData name="Secondo Brunelli" userId="1361646665bb41ba" providerId="LiveId" clId="{CD9C0D1E-8E0F-4215-B294-D8408F7057AF}" dt="2022-08-27T22:11:39.009" v="580" actId="14100"/>
          <ac:picMkLst>
            <pc:docMk/>
            <pc:sldMk cId="2584913706" sldId="261"/>
            <ac:picMk id="5" creationId="{2BA191BA-2080-D190-98F5-FA4C1C71DAB2}"/>
          </ac:picMkLst>
        </pc:picChg>
      </pc:sldChg>
      <pc:sldChg chg="addSp delSp modSp new mod">
        <pc:chgData name="Secondo Brunelli" userId="1361646665bb41ba" providerId="LiveId" clId="{CD9C0D1E-8E0F-4215-B294-D8408F7057AF}" dt="2022-08-27T22:23:54.956" v="609" actId="20577"/>
        <pc:sldMkLst>
          <pc:docMk/>
          <pc:sldMk cId="979742659" sldId="262"/>
        </pc:sldMkLst>
        <pc:spChg chg="mod">
          <ac:chgData name="Secondo Brunelli" userId="1361646665bb41ba" providerId="LiveId" clId="{CD9C0D1E-8E0F-4215-B294-D8408F7057AF}" dt="2022-08-27T22:23:54.956" v="609" actId="20577"/>
          <ac:spMkLst>
            <pc:docMk/>
            <pc:sldMk cId="979742659" sldId="262"/>
            <ac:spMk id="2" creationId="{3C0A6DAC-C19D-7076-A1E6-B284FFE0CD4C}"/>
          </ac:spMkLst>
        </pc:spChg>
        <pc:spChg chg="del">
          <ac:chgData name="Secondo Brunelli" userId="1361646665bb41ba" providerId="LiveId" clId="{CD9C0D1E-8E0F-4215-B294-D8408F7057AF}" dt="2022-08-27T22:18:54.949" v="594"/>
          <ac:spMkLst>
            <pc:docMk/>
            <pc:sldMk cId="979742659" sldId="262"/>
            <ac:spMk id="3" creationId="{E6B78DFF-1A2B-B0D0-3377-13FABDD1FCBE}"/>
          </ac:spMkLst>
        </pc:spChg>
        <pc:spChg chg="add del mod">
          <ac:chgData name="Secondo Brunelli" userId="1361646665bb41ba" providerId="LiveId" clId="{CD9C0D1E-8E0F-4215-B294-D8408F7057AF}" dt="2022-08-27T22:23:22.133" v="596"/>
          <ac:spMkLst>
            <pc:docMk/>
            <pc:sldMk cId="979742659" sldId="262"/>
            <ac:spMk id="7" creationId="{53DCDF8D-8678-13A3-37D0-14FE743094A2}"/>
          </ac:spMkLst>
        </pc:spChg>
        <pc:picChg chg="add del mod">
          <ac:chgData name="Secondo Brunelli" userId="1361646665bb41ba" providerId="LiveId" clId="{CD9C0D1E-8E0F-4215-B294-D8408F7057AF}" dt="2022-08-27T22:19:01.454" v="595" actId="478"/>
          <ac:picMkLst>
            <pc:docMk/>
            <pc:sldMk cId="979742659" sldId="262"/>
            <ac:picMk id="5" creationId="{64C78AB4-289E-2EE2-5792-89B2543C02A8}"/>
          </ac:picMkLst>
        </pc:picChg>
        <pc:picChg chg="add mod">
          <ac:chgData name="Secondo Brunelli" userId="1361646665bb41ba" providerId="LiveId" clId="{CD9C0D1E-8E0F-4215-B294-D8408F7057AF}" dt="2022-08-27T22:23:28.882" v="598" actId="14100"/>
          <ac:picMkLst>
            <pc:docMk/>
            <pc:sldMk cId="979742659" sldId="262"/>
            <ac:picMk id="9" creationId="{A2557CF8-1C0D-2BEB-7822-FB00E80054A8}"/>
          </ac:picMkLst>
        </pc:picChg>
      </pc:sldChg>
      <pc:sldChg chg="addSp delSp modSp new mod">
        <pc:chgData name="Secondo Brunelli" userId="1361646665bb41ba" providerId="LiveId" clId="{CD9C0D1E-8E0F-4215-B294-D8408F7057AF}" dt="2022-08-28T06:41:41.131" v="620" actId="20577"/>
        <pc:sldMkLst>
          <pc:docMk/>
          <pc:sldMk cId="2764273038" sldId="263"/>
        </pc:sldMkLst>
        <pc:spChg chg="mod">
          <ac:chgData name="Secondo Brunelli" userId="1361646665bb41ba" providerId="LiveId" clId="{CD9C0D1E-8E0F-4215-B294-D8408F7057AF}" dt="2022-08-28T06:41:41.131" v="620" actId="20577"/>
          <ac:spMkLst>
            <pc:docMk/>
            <pc:sldMk cId="2764273038" sldId="263"/>
            <ac:spMk id="2" creationId="{857C4EDB-4617-EA2B-7C37-558C6540C9BF}"/>
          </ac:spMkLst>
        </pc:spChg>
        <pc:spChg chg="del">
          <ac:chgData name="Secondo Brunelli" userId="1361646665bb41ba" providerId="LiveId" clId="{CD9C0D1E-8E0F-4215-B294-D8408F7057AF}" dt="2022-08-28T06:41:07.306" v="611"/>
          <ac:spMkLst>
            <pc:docMk/>
            <pc:sldMk cId="2764273038" sldId="263"/>
            <ac:spMk id="3" creationId="{D333CF0C-FF91-EFC8-AE75-6D32CD87F19A}"/>
          </ac:spMkLst>
        </pc:spChg>
        <pc:picChg chg="add mod">
          <ac:chgData name="Secondo Brunelli" userId="1361646665bb41ba" providerId="LiveId" clId="{CD9C0D1E-8E0F-4215-B294-D8408F7057AF}" dt="2022-08-28T06:41:14.570" v="613" actId="14100"/>
          <ac:picMkLst>
            <pc:docMk/>
            <pc:sldMk cId="2764273038" sldId="263"/>
            <ac:picMk id="5" creationId="{AD121B5F-1191-2F3F-9A0E-7AE76D26C3BE}"/>
          </ac:picMkLst>
        </pc:picChg>
      </pc:sldChg>
      <pc:sldChg chg="addSp delSp modSp new mod">
        <pc:chgData name="Secondo Brunelli" userId="1361646665bb41ba" providerId="LiveId" clId="{CD9C0D1E-8E0F-4215-B294-D8408F7057AF}" dt="2022-08-28T06:48:01.691" v="634" actId="20577"/>
        <pc:sldMkLst>
          <pc:docMk/>
          <pc:sldMk cId="1678494214" sldId="264"/>
        </pc:sldMkLst>
        <pc:spChg chg="mod">
          <ac:chgData name="Secondo Brunelli" userId="1361646665bb41ba" providerId="LiveId" clId="{CD9C0D1E-8E0F-4215-B294-D8408F7057AF}" dt="2022-08-28T06:48:01.691" v="634" actId="20577"/>
          <ac:spMkLst>
            <pc:docMk/>
            <pc:sldMk cId="1678494214" sldId="264"/>
            <ac:spMk id="2" creationId="{7BF57096-C586-1CD2-6E3E-A3B4BCCDBDE9}"/>
          </ac:spMkLst>
        </pc:spChg>
        <pc:spChg chg="del">
          <ac:chgData name="Secondo Brunelli" userId="1361646665bb41ba" providerId="LiveId" clId="{CD9C0D1E-8E0F-4215-B294-D8408F7057AF}" dt="2022-08-28T06:47:33.956" v="622"/>
          <ac:spMkLst>
            <pc:docMk/>
            <pc:sldMk cId="1678494214" sldId="264"/>
            <ac:spMk id="3" creationId="{EAED753F-7120-4D63-1CD5-918840158228}"/>
          </ac:spMkLst>
        </pc:spChg>
        <pc:picChg chg="add mod">
          <ac:chgData name="Secondo Brunelli" userId="1361646665bb41ba" providerId="LiveId" clId="{CD9C0D1E-8E0F-4215-B294-D8408F7057AF}" dt="2022-08-28T06:47:41.195" v="624" actId="14100"/>
          <ac:picMkLst>
            <pc:docMk/>
            <pc:sldMk cId="1678494214" sldId="264"/>
            <ac:picMk id="5" creationId="{CFA4D5B2-30AC-0A33-7DD6-2BF4B9808F4E}"/>
          </ac:picMkLst>
        </pc:picChg>
      </pc:sldChg>
      <pc:sldChg chg="addSp delSp modSp new mod">
        <pc:chgData name="Secondo Brunelli" userId="1361646665bb41ba" providerId="LiveId" clId="{CD9C0D1E-8E0F-4215-B294-D8408F7057AF}" dt="2022-08-28T06:54:50.934" v="650" actId="20577"/>
        <pc:sldMkLst>
          <pc:docMk/>
          <pc:sldMk cId="2887070412" sldId="265"/>
        </pc:sldMkLst>
        <pc:spChg chg="mod">
          <ac:chgData name="Secondo Brunelli" userId="1361646665bb41ba" providerId="LiveId" clId="{CD9C0D1E-8E0F-4215-B294-D8408F7057AF}" dt="2022-08-28T06:54:50.934" v="650" actId="20577"/>
          <ac:spMkLst>
            <pc:docMk/>
            <pc:sldMk cId="2887070412" sldId="265"/>
            <ac:spMk id="2" creationId="{E411E73F-78C2-7F3D-B2AE-4F35D0251488}"/>
          </ac:spMkLst>
        </pc:spChg>
        <pc:spChg chg="del">
          <ac:chgData name="Secondo Brunelli" userId="1361646665bb41ba" providerId="LiveId" clId="{CD9C0D1E-8E0F-4215-B294-D8408F7057AF}" dt="2022-08-28T06:52:10.665" v="636"/>
          <ac:spMkLst>
            <pc:docMk/>
            <pc:sldMk cId="2887070412" sldId="265"/>
            <ac:spMk id="3" creationId="{A2DF5E0B-1BAE-9C4A-41A9-8748D87975A2}"/>
          </ac:spMkLst>
        </pc:spChg>
        <pc:picChg chg="add mod">
          <ac:chgData name="Secondo Brunelli" userId="1361646665bb41ba" providerId="LiveId" clId="{CD9C0D1E-8E0F-4215-B294-D8408F7057AF}" dt="2022-08-28T06:52:24.543" v="640" actId="14100"/>
          <ac:picMkLst>
            <pc:docMk/>
            <pc:sldMk cId="2887070412" sldId="265"/>
            <ac:picMk id="5" creationId="{2EC04384-2278-30B0-86EB-FB1136B2AABF}"/>
          </ac:picMkLst>
        </pc:picChg>
      </pc:sldChg>
      <pc:sldChg chg="addSp delSp modSp new mod">
        <pc:chgData name="Secondo Brunelli" userId="1361646665bb41ba" providerId="LiveId" clId="{CD9C0D1E-8E0F-4215-B294-D8408F7057AF}" dt="2022-08-28T06:57:30.120" v="663" actId="20577"/>
        <pc:sldMkLst>
          <pc:docMk/>
          <pc:sldMk cId="1866538416" sldId="266"/>
        </pc:sldMkLst>
        <pc:spChg chg="mod">
          <ac:chgData name="Secondo Brunelli" userId="1361646665bb41ba" providerId="LiveId" clId="{CD9C0D1E-8E0F-4215-B294-D8408F7057AF}" dt="2022-08-28T06:57:30.120" v="663" actId="20577"/>
          <ac:spMkLst>
            <pc:docMk/>
            <pc:sldMk cId="1866538416" sldId="266"/>
            <ac:spMk id="2" creationId="{64CA25B5-D097-ED28-360B-9432E2E1EE97}"/>
          </ac:spMkLst>
        </pc:spChg>
        <pc:spChg chg="del">
          <ac:chgData name="Secondo Brunelli" userId="1361646665bb41ba" providerId="LiveId" clId="{CD9C0D1E-8E0F-4215-B294-D8408F7057AF}" dt="2022-08-28T06:57:02.138" v="651"/>
          <ac:spMkLst>
            <pc:docMk/>
            <pc:sldMk cId="1866538416" sldId="266"/>
            <ac:spMk id="3" creationId="{185047D2-2F27-3CA2-CCD8-0FD4A9678BDB}"/>
          </ac:spMkLst>
        </pc:spChg>
        <pc:picChg chg="add mod">
          <ac:chgData name="Secondo Brunelli" userId="1361646665bb41ba" providerId="LiveId" clId="{CD9C0D1E-8E0F-4215-B294-D8408F7057AF}" dt="2022-08-28T06:57:09.783" v="653" actId="14100"/>
          <ac:picMkLst>
            <pc:docMk/>
            <pc:sldMk cId="1866538416" sldId="266"/>
            <ac:picMk id="5" creationId="{9CE27E11-0CB0-AB2B-3B99-8776852410CE}"/>
          </ac:picMkLst>
        </pc:picChg>
      </pc:sldChg>
      <pc:sldChg chg="addSp delSp modSp new mod">
        <pc:chgData name="Secondo Brunelli" userId="1361646665bb41ba" providerId="LiveId" clId="{CD9C0D1E-8E0F-4215-B294-D8408F7057AF}" dt="2022-08-28T07:02:22.543" v="667" actId="14100"/>
        <pc:sldMkLst>
          <pc:docMk/>
          <pc:sldMk cId="137037010" sldId="267"/>
        </pc:sldMkLst>
        <pc:spChg chg="del">
          <ac:chgData name="Secondo Brunelli" userId="1361646665bb41ba" providerId="LiveId" clId="{CD9C0D1E-8E0F-4215-B294-D8408F7057AF}" dt="2022-08-28T07:02:16.165" v="665"/>
          <ac:spMkLst>
            <pc:docMk/>
            <pc:sldMk cId="137037010" sldId="267"/>
            <ac:spMk id="3" creationId="{1EC6BB44-C392-F064-2B74-C21FC4DAA7D6}"/>
          </ac:spMkLst>
        </pc:spChg>
        <pc:picChg chg="add mod">
          <ac:chgData name="Secondo Brunelli" userId="1361646665bb41ba" providerId="LiveId" clId="{CD9C0D1E-8E0F-4215-B294-D8408F7057AF}" dt="2022-08-28T07:02:22.543" v="667" actId="14100"/>
          <ac:picMkLst>
            <pc:docMk/>
            <pc:sldMk cId="137037010" sldId="267"/>
            <ac:picMk id="5" creationId="{E6FEAF2A-4FBC-9538-A9D7-37E3A226DB91}"/>
          </ac:picMkLst>
        </pc:picChg>
      </pc:sldChg>
      <pc:sldChg chg="addSp delSp modSp new mod">
        <pc:chgData name="Secondo Brunelli" userId="1361646665bb41ba" providerId="LiveId" clId="{CD9C0D1E-8E0F-4215-B294-D8408F7057AF}" dt="2022-08-28T07:06:16.342" v="681" actId="20577"/>
        <pc:sldMkLst>
          <pc:docMk/>
          <pc:sldMk cId="2725699360" sldId="268"/>
        </pc:sldMkLst>
        <pc:spChg chg="mod">
          <ac:chgData name="Secondo Brunelli" userId="1361646665bb41ba" providerId="LiveId" clId="{CD9C0D1E-8E0F-4215-B294-D8408F7057AF}" dt="2022-08-28T07:06:16.342" v="681" actId="20577"/>
          <ac:spMkLst>
            <pc:docMk/>
            <pc:sldMk cId="2725699360" sldId="268"/>
            <ac:spMk id="2" creationId="{9EF96F00-BB7A-3242-44C3-CDA9730C240D}"/>
          </ac:spMkLst>
        </pc:spChg>
        <pc:spChg chg="del">
          <ac:chgData name="Secondo Brunelli" userId="1361646665bb41ba" providerId="LiveId" clId="{CD9C0D1E-8E0F-4215-B294-D8408F7057AF}" dt="2022-08-28T07:05:46.094" v="669"/>
          <ac:spMkLst>
            <pc:docMk/>
            <pc:sldMk cId="2725699360" sldId="268"/>
            <ac:spMk id="3" creationId="{954519F9-4DA6-BAAE-B0D9-0CF73B7094D3}"/>
          </ac:spMkLst>
        </pc:spChg>
        <pc:picChg chg="add mod">
          <ac:chgData name="Secondo Brunelli" userId="1361646665bb41ba" providerId="LiveId" clId="{CD9C0D1E-8E0F-4215-B294-D8408F7057AF}" dt="2022-08-28T07:05:53.703" v="671" actId="14100"/>
          <ac:picMkLst>
            <pc:docMk/>
            <pc:sldMk cId="2725699360" sldId="268"/>
            <ac:picMk id="5" creationId="{99D7D913-A734-2A35-DB4C-B72A16922434}"/>
          </ac:picMkLst>
        </pc:picChg>
      </pc:sldChg>
      <pc:sldChg chg="addSp delSp modSp new mod">
        <pc:chgData name="Secondo Brunelli" userId="1361646665bb41ba" providerId="LiveId" clId="{CD9C0D1E-8E0F-4215-B294-D8408F7057AF}" dt="2022-08-28T07:11:38.236" v="685" actId="14100"/>
        <pc:sldMkLst>
          <pc:docMk/>
          <pc:sldMk cId="2391164037" sldId="269"/>
        </pc:sldMkLst>
        <pc:spChg chg="del">
          <ac:chgData name="Secondo Brunelli" userId="1361646665bb41ba" providerId="LiveId" clId="{CD9C0D1E-8E0F-4215-B294-D8408F7057AF}" dt="2022-08-28T07:11:32.111" v="683"/>
          <ac:spMkLst>
            <pc:docMk/>
            <pc:sldMk cId="2391164037" sldId="269"/>
            <ac:spMk id="3" creationId="{E6269AE1-F836-BB8D-A97A-ACEB6CAABEC1}"/>
          </ac:spMkLst>
        </pc:spChg>
        <pc:picChg chg="add mod">
          <ac:chgData name="Secondo Brunelli" userId="1361646665bb41ba" providerId="LiveId" clId="{CD9C0D1E-8E0F-4215-B294-D8408F7057AF}" dt="2022-08-28T07:11:38.236" v="685" actId="14100"/>
          <ac:picMkLst>
            <pc:docMk/>
            <pc:sldMk cId="2391164037" sldId="269"/>
            <ac:picMk id="5" creationId="{850F90B6-A882-8AC5-E606-D514D634DD29}"/>
          </ac:picMkLst>
        </pc:picChg>
      </pc:sldChg>
      <pc:sldChg chg="addSp delSp modSp new mod">
        <pc:chgData name="Secondo Brunelli" userId="1361646665bb41ba" providerId="LiveId" clId="{CD9C0D1E-8E0F-4215-B294-D8408F7057AF}" dt="2022-08-28T07:16:27.333" v="701" actId="20577"/>
        <pc:sldMkLst>
          <pc:docMk/>
          <pc:sldMk cId="3081718936" sldId="270"/>
        </pc:sldMkLst>
        <pc:spChg chg="mod">
          <ac:chgData name="Secondo Brunelli" userId="1361646665bb41ba" providerId="LiveId" clId="{CD9C0D1E-8E0F-4215-B294-D8408F7057AF}" dt="2022-08-28T07:16:27.333" v="701" actId="20577"/>
          <ac:spMkLst>
            <pc:docMk/>
            <pc:sldMk cId="3081718936" sldId="270"/>
            <ac:spMk id="2" creationId="{6E998F7C-0166-5621-14D0-D5C1FB42B971}"/>
          </ac:spMkLst>
        </pc:spChg>
        <pc:spChg chg="del">
          <ac:chgData name="Secondo Brunelli" userId="1361646665bb41ba" providerId="LiveId" clId="{CD9C0D1E-8E0F-4215-B294-D8408F7057AF}" dt="2022-08-28T07:15:53.049" v="687"/>
          <ac:spMkLst>
            <pc:docMk/>
            <pc:sldMk cId="3081718936" sldId="270"/>
            <ac:spMk id="3" creationId="{B532DCE8-30DC-7FBA-FAA2-052D814D37D1}"/>
          </ac:spMkLst>
        </pc:spChg>
        <pc:picChg chg="add mod">
          <ac:chgData name="Secondo Brunelli" userId="1361646665bb41ba" providerId="LiveId" clId="{CD9C0D1E-8E0F-4215-B294-D8408F7057AF}" dt="2022-08-28T07:16:09.141" v="691" actId="14100"/>
          <ac:picMkLst>
            <pc:docMk/>
            <pc:sldMk cId="3081718936" sldId="270"/>
            <ac:picMk id="5" creationId="{5BB908A0-9C8D-3EE5-DF19-4E27B57CC944}"/>
          </ac:picMkLst>
        </pc:picChg>
      </pc:sldChg>
      <pc:sldChg chg="addSp delSp modSp new mod">
        <pc:chgData name="Secondo Brunelli" userId="1361646665bb41ba" providerId="LiveId" clId="{CD9C0D1E-8E0F-4215-B294-D8408F7057AF}" dt="2022-08-28T07:20:05.101" v="715" actId="20577"/>
        <pc:sldMkLst>
          <pc:docMk/>
          <pc:sldMk cId="3721059969" sldId="271"/>
        </pc:sldMkLst>
        <pc:spChg chg="mod">
          <ac:chgData name="Secondo Brunelli" userId="1361646665bb41ba" providerId="LiveId" clId="{CD9C0D1E-8E0F-4215-B294-D8408F7057AF}" dt="2022-08-28T07:20:05.101" v="715" actId="20577"/>
          <ac:spMkLst>
            <pc:docMk/>
            <pc:sldMk cId="3721059969" sldId="271"/>
            <ac:spMk id="2" creationId="{1D1DA488-F50A-AB72-FE85-0A5341445E6F}"/>
          </ac:spMkLst>
        </pc:spChg>
        <pc:spChg chg="del">
          <ac:chgData name="Secondo Brunelli" userId="1361646665bb41ba" providerId="LiveId" clId="{CD9C0D1E-8E0F-4215-B294-D8408F7057AF}" dt="2022-08-28T07:19:34.419" v="703"/>
          <ac:spMkLst>
            <pc:docMk/>
            <pc:sldMk cId="3721059969" sldId="271"/>
            <ac:spMk id="3" creationId="{B2A81F88-4F5A-7BBF-FB0A-B01627FCB56D}"/>
          </ac:spMkLst>
        </pc:spChg>
        <pc:picChg chg="add mod">
          <ac:chgData name="Secondo Brunelli" userId="1361646665bb41ba" providerId="LiveId" clId="{CD9C0D1E-8E0F-4215-B294-D8408F7057AF}" dt="2022-08-28T07:19:42.169" v="705" actId="14100"/>
          <ac:picMkLst>
            <pc:docMk/>
            <pc:sldMk cId="3721059969" sldId="271"/>
            <ac:picMk id="5" creationId="{3C4840EB-4E67-54D3-CBC9-2647691D362C}"/>
          </ac:picMkLst>
        </pc:picChg>
      </pc:sldChg>
      <pc:sldChg chg="addSp delSp modSp new mod">
        <pc:chgData name="Secondo Brunelli" userId="1361646665bb41ba" providerId="LiveId" clId="{CD9C0D1E-8E0F-4215-B294-D8408F7057AF}" dt="2022-08-28T07:26:32.393" v="729" actId="20577"/>
        <pc:sldMkLst>
          <pc:docMk/>
          <pc:sldMk cId="2745570128" sldId="272"/>
        </pc:sldMkLst>
        <pc:spChg chg="mod">
          <ac:chgData name="Secondo Brunelli" userId="1361646665bb41ba" providerId="LiveId" clId="{CD9C0D1E-8E0F-4215-B294-D8408F7057AF}" dt="2022-08-28T07:26:32.393" v="729" actId="20577"/>
          <ac:spMkLst>
            <pc:docMk/>
            <pc:sldMk cId="2745570128" sldId="272"/>
            <ac:spMk id="2" creationId="{7CC51471-134B-0E86-669E-AD7AE9BC924E}"/>
          </ac:spMkLst>
        </pc:spChg>
        <pc:spChg chg="del">
          <ac:chgData name="Secondo Brunelli" userId="1361646665bb41ba" providerId="LiveId" clId="{CD9C0D1E-8E0F-4215-B294-D8408F7057AF}" dt="2022-08-28T07:23:34.676" v="717"/>
          <ac:spMkLst>
            <pc:docMk/>
            <pc:sldMk cId="2745570128" sldId="272"/>
            <ac:spMk id="3" creationId="{17071903-7441-7B85-5F34-0285CBD2C8FF}"/>
          </ac:spMkLst>
        </pc:spChg>
        <pc:picChg chg="add mod">
          <ac:chgData name="Secondo Brunelli" userId="1361646665bb41ba" providerId="LiveId" clId="{CD9C0D1E-8E0F-4215-B294-D8408F7057AF}" dt="2022-08-28T07:23:42.669" v="719" actId="14100"/>
          <ac:picMkLst>
            <pc:docMk/>
            <pc:sldMk cId="2745570128" sldId="272"/>
            <ac:picMk id="5" creationId="{446061DA-7CD6-C165-37C0-448D38F04CC9}"/>
          </ac:picMkLst>
        </pc:picChg>
      </pc:sldChg>
      <pc:sldChg chg="addSp delSp modSp new mod">
        <pc:chgData name="Secondo Brunelli" userId="1361646665bb41ba" providerId="LiveId" clId="{CD9C0D1E-8E0F-4215-B294-D8408F7057AF}" dt="2022-08-28T07:30:54.899" v="761" actId="20577"/>
        <pc:sldMkLst>
          <pc:docMk/>
          <pc:sldMk cId="2651951919" sldId="273"/>
        </pc:sldMkLst>
        <pc:spChg chg="mod">
          <ac:chgData name="Secondo Brunelli" userId="1361646665bb41ba" providerId="LiveId" clId="{CD9C0D1E-8E0F-4215-B294-D8408F7057AF}" dt="2022-08-28T07:30:54.899" v="761" actId="20577"/>
          <ac:spMkLst>
            <pc:docMk/>
            <pc:sldMk cId="2651951919" sldId="273"/>
            <ac:spMk id="2" creationId="{A2620016-8FC3-AF0C-643E-991118ABE154}"/>
          </ac:spMkLst>
        </pc:spChg>
        <pc:spChg chg="del">
          <ac:chgData name="Secondo Brunelli" userId="1361646665bb41ba" providerId="LiveId" clId="{CD9C0D1E-8E0F-4215-B294-D8408F7057AF}" dt="2022-08-28T07:28:28.282" v="730"/>
          <ac:spMkLst>
            <pc:docMk/>
            <pc:sldMk cId="2651951919" sldId="273"/>
            <ac:spMk id="3" creationId="{DDD4BD6E-91A2-B9C8-7636-A907066B3100}"/>
          </ac:spMkLst>
        </pc:spChg>
        <pc:picChg chg="add mod">
          <ac:chgData name="Secondo Brunelli" userId="1361646665bb41ba" providerId="LiveId" clId="{CD9C0D1E-8E0F-4215-B294-D8408F7057AF}" dt="2022-08-28T07:28:35.653" v="732" actId="14100"/>
          <ac:picMkLst>
            <pc:docMk/>
            <pc:sldMk cId="2651951919" sldId="273"/>
            <ac:picMk id="5" creationId="{33B080CE-0D04-DA01-BD13-4A3B931023AD}"/>
          </ac:picMkLst>
        </pc:picChg>
      </pc:sldChg>
      <pc:sldChg chg="addSp delSp modSp new mod">
        <pc:chgData name="Secondo Brunelli" userId="1361646665bb41ba" providerId="LiveId" clId="{CD9C0D1E-8E0F-4215-B294-D8408F7057AF}" dt="2022-08-28T07:33:04.094" v="766" actId="255"/>
        <pc:sldMkLst>
          <pc:docMk/>
          <pc:sldMk cId="212884233" sldId="274"/>
        </pc:sldMkLst>
        <pc:spChg chg="mod">
          <ac:chgData name="Secondo Brunelli" userId="1361646665bb41ba" providerId="LiveId" clId="{CD9C0D1E-8E0F-4215-B294-D8408F7057AF}" dt="2022-08-28T07:33:04.094" v="766" actId="255"/>
          <ac:spMkLst>
            <pc:docMk/>
            <pc:sldMk cId="212884233" sldId="274"/>
            <ac:spMk id="2" creationId="{5033261B-1527-603C-7354-EBE2F58E855C}"/>
          </ac:spMkLst>
        </pc:spChg>
        <pc:spChg chg="del">
          <ac:chgData name="Secondo Brunelli" userId="1361646665bb41ba" providerId="LiveId" clId="{CD9C0D1E-8E0F-4215-B294-D8408F7057AF}" dt="2022-08-28T07:32:25.550" v="762"/>
          <ac:spMkLst>
            <pc:docMk/>
            <pc:sldMk cId="212884233" sldId="274"/>
            <ac:spMk id="3" creationId="{DF79D94A-C6C5-DC74-9065-90E43993AB15}"/>
          </ac:spMkLst>
        </pc:spChg>
        <pc:picChg chg="add mod">
          <ac:chgData name="Secondo Brunelli" userId="1361646665bb41ba" providerId="LiveId" clId="{CD9C0D1E-8E0F-4215-B294-D8408F7057AF}" dt="2022-08-28T07:32:32.177" v="764" actId="14100"/>
          <ac:picMkLst>
            <pc:docMk/>
            <pc:sldMk cId="212884233" sldId="274"/>
            <ac:picMk id="5" creationId="{FAF8A801-E8C5-E889-2A33-6DCDB8845F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DD2C4-AC1B-A408-6296-15BF50FE0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4E2B468-1697-B0E7-B8C3-61C39E36F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4F9DF9-574B-475E-7FCE-A17758B1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63C6-2F24-40F0-891F-702DBD7CF198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1278F3-6DE3-A750-A959-DF123E2F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5636A1-2F0C-A04A-E0D6-421E18E8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26DA-10F7-4CAD-A13E-135D67EA8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52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D88F7B-0556-82C7-D48C-BBDA1623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DEAB7E3-99EB-0EC7-42A9-B75093FC7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B18507-7895-2715-FF80-358EA78C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63C6-2F24-40F0-891F-702DBD7CF198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C0885E-8B8E-8489-E04F-BA0669D2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E11ABE-D6A4-B829-4909-CF46CA4A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26DA-10F7-4CAD-A13E-135D67EA8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85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3B7111F-918F-84C5-41F2-F7231BBF2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833DC2-3B6E-60D6-CDFA-B30335B7C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B5F33B-8F3D-D778-275B-BDF73C79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63C6-2F24-40F0-891F-702DBD7CF198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231F85-D9F4-02BE-2F05-3D599765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AD2982-0566-42ED-139F-1DBCA4F4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26DA-10F7-4CAD-A13E-135D67EA8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87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E3644-0345-6E00-8CB8-FC8A31AD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AC027E-A540-CF4F-5A89-4C275AB34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749316-BBE2-E356-1FCC-D232E821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63C6-2F24-40F0-891F-702DBD7CF198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8A5FE7-8096-0561-3B01-12D4CB6C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62DB6F-747B-3B5D-5235-8087154C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26DA-10F7-4CAD-A13E-135D67EA8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08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CF4EE-03A9-8A88-C00B-08129BD8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32A0A1-B31D-2982-325F-D7ED7ADF8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F86685-D264-B777-47C6-BD1E8852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63C6-2F24-40F0-891F-702DBD7CF198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072793-3DEE-FDC4-A8C2-4352320D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21797E-EED9-BCEF-608D-A81AFC5E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26DA-10F7-4CAD-A13E-135D67EA8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35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7BE012-CB75-6CAF-D402-FAC7BD6F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C26A91-5A0B-028D-446B-490F87B96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CB545A-0C38-5AB6-6DE0-85512EEF5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8AD07C-1513-6EED-0D04-6CAC047A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63C6-2F24-40F0-891F-702DBD7CF198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329D85-A002-5E86-94BA-4B91D120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CCF010-852B-CE26-5982-E6E599D8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26DA-10F7-4CAD-A13E-135D67EA8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74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CB6BF3-84B2-D800-5966-2937BE64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161CB2-74BB-7C16-2F18-40C3FE712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4BD2E2-834B-624D-5043-FC22DCEFB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E53A65-EFE8-2E30-C465-823182C7C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69306C-A2C0-099D-1BAD-0D74A24A2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C6AE9D-6910-1DA0-421A-0C0D5388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63C6-2F24-40F0-891F-702DBD7CF198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E67AB9C-8665-ADFD-BAE2-90E2488B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7D9D77-85C4-96AB-E52B-4310E5D0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26DA-10F7-4CAD-A13E-135D67EA8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40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5BE435-0E86-D83B-4503-36691036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B00FCA-1129-FE4B-B24C-74E4F388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63C6-2F24-40F0-891F-702DBD7CF198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2B8E7D-6DA1-CE76-D8AC-79356B0E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438762-EE51-76CA-B8FD-817DF277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26DA-10F7-4CAD-A13E-135D67EA8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06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CC1A8AC-BCC3-E7FC-3FE5-01033673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63C6-2F24-40F0-891F-702DBD7CF198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A580FF-3E89-9181-584D-750E5403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F3E676-C2F7-B13E-1855-5DE51268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26DA-10F7-4CAD-A13E-135D67EA8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11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D030C-B710-8E20-009C-9EC6B64F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172B2E-9FEB-87E5-501A-8DC63A35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05FD6A-F9D0-5BF5-2FC3-09FCF8748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E212AB-E64E-F2EB-FD46-33D1987A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63C6-2F24-40F0-891F-702DBD7CF198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6DAF46-684D-ABB3-227C-039369FF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CCB330-A6B1-ED68-F37E-0E1AE897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26DA-10F7-4CAD-A13E-135D67EA8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2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C8181B-AE5E-8E66-451A-865D3055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108492-7245-4C3F-7812-E6C8F4855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B29247-0B75-3C5B-5B11-7FB75861C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1E97FC-1C3A-3B43-6648-6FD23BED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63C6-2F24-40F0-891F-702DBD7CF198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AA26B7-AA99-77C0-8A8F-CD52B0E5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E35997-C832-37E4-095F-8F234FAD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26DA-10F7-4CAD-A13E-135D67EA8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66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03A24A1-F89B-5A67-9465-C0E7AAC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9F1762-6FF3-D322-1C2D-4BDFE3371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04F1E9-0245-3932-FA7F-8970D43B1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263C6-2F24-40F0-891F-702DBD7CF198}" type="datetimeFigureOut">
              <a:rPr lang="it-IT" smtClean="0"/>
              <a:t>28/08/2022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B28FDA-7D0D-5519-968B-6F5C0B6E0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E76555-A9A6-151D-264E-1EFFDF8B1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26DA-10F7-4CAD-A13E-135D67EA8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65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3BCBD1-108D-FA9A-8208-B818A7597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F7D812-988A-23DA-387D-999376371B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68C7E9-CB9D-3759-A271-0076E8160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9" y="0"/>
            <a:ext cx="7014818" cy="84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8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1E73F-78C2-7F3D-B2AE-4F35D025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365125"/>
            <a:ext cx="6019800" cy="1325563"/>
          </a:xfrm>
        </p:spPr>
        <p:txBody>
          <a:bodyPr/>
          <a:lstStyle/>
          <a:p>
            <a:r>
              <a:rPr lang="it-IT" dirty="0"/>
              <a:t>Lettieri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EC04384-2278-30B0-86EB-FB1136B2A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9783" cy="6858000"/>
          </a:xfrm>
        </p:spPr>
      </p:pic>
    </p:spTree>
    <p:extLst>
      <p:ext uri="{BB962C8B-B14F-4D97-AF65-F5344CB8AC3E}">
        <p14:creationId xmlns:p14="http://schemas.microsoft.com/office/powerpoint/2010/main" val="288707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CA25B5-D097-ED28-360B-9432E2E1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365125"/>
            <a:ext cx="72136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Muratori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CE27E11-0CB0-AB2B-3B99-877685241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9198" cy="6858000"/>
          </a:xfrm>
        </p:spPr>
      </p:pic>
    </p:spTree>
    <p:extLst>
      <p:ext uri="{BB962C8B-B14F-4D97-AF65-F5344CB8AC3E}">
        <p14:creationId xmlns:p14="http://schemas.microsoft.com/office/powerpoint/2010/main" val="186653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889D8B-72F2-734A-79F4-3607550F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6FEAF2A-4FBC-9538-A9D7-37E3A226D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0600" cy="6858000"/>
          </a:xfrm>
        </p:spPr>
      </p:pic>
    </p:spTree>
    <p:extLst>
      <p:ext uri="{BB962C8B-B14F-4D97-AF65-F5344CB8AC3E}">
        <p14:creationId xmlns:p14="http://schemas.microsoft.com/office/powerpoint/2010/main" val="13703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96F00-BB7A-3242-44C3-CDA9730C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0" y="365125"/>
            <a:ext cx="70993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Calzolai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9D7D913-A734-2A35-DB4C-B72A16922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81239" cy="6858000"/>
          </a:xfrm>
        </p:spPr>
      </p:pic>
    </p:spTree>
    <p:extLst>
      <p:ext uri="{BB962C8B-B14F-4D97-AF65-F5344CB8AC3E}">
        <p14:creationId xmlns:p14="http://schemas.microsoft.com/office/powerpoint/2010/main" val="2725699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AC4406-1BDC-B55C-83EA-D405666B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50F90B6-A882-8AC5-E606-D514D634D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0"/>
            <a:ext cx="9968011" cy="6908800"/>
          </a:xfrm>
        </p:spPr>
      </p:pic>
    </p:spTree>
    <p:extLst>
      <p:ext uri="{BB962C8B-B14F-4D97-AF65-F5344CB8AC3E}">
        <p14:creationId xmlns:p14="http://schemas.microsoft.com/office/powerpoint/2010/main" val="239116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998F7C-0166-5621-14D0-D5C1FB42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0" y="365125"/>
            <a:ext cx="69850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Calzolai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BB908A0-9C8D-3EE5-DF19-4E27B57CC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5992" cy="6858000"/>
          </a:xfrm>
        </p:spPr>
      </p:pic>
    </p:spTree>
    <p:extLst>
      <p:ext uri="{BB962C8B-B14F-4D97-AF65-F5344CB8AC3E}">
        <p14:creationId xmlns:p14="http://schemas.microsoft.com/office/powerpoint/2010/main" val="308171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1DA488-F50A-AB72-FE85-0A534144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200" y="365125"/>
            <a:ext cx="69596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Barbieri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C4840EB-4E67-54D3-CBC9-2647691D3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9852" cy="6858000"/>
          </a:xfrm>
        </p:spPr>
      </p:pic>
    </p:spTree>
    <p:extLst>
      <p:ext uri="{BB962C8B-B14F-4D97-AF65-F5344CB8AC3E}">
        <p14:creationId xmlns:p14="http://schemas.microsoft.com/office/powerpoint/2010/main" val="372105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C51471-134B-0E86-669E-AD7AE9BC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0" y="365125"/>
            <a:ext cx="64262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Botteri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46061DA-7CD6-C165-37C0-448D38F04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76749" cy="6858000"/>
          </a:xfrm>
        </p:spPr>
      </p:pic>
    </p:spTree>
    <p:extLst>
      <p:ext uri="{BB962C8B-B14F-4D97-AF65-F5344CB8AC3E}">
        <p14:creationId xmlns:p14="http://schemas.microsoft.com/office/powerpoint/2010/main" val="274557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620016-8FC3-AF0C-643E-991118AB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700" y="365125"/>
            <a:ext cx="7150100" cy="1325563"/>
          </a:xfrm>
        </p:spPr>
        <p:txBody>
          <a:bodyPr>
            <a:normAutofit/>
          </a:bodyPr>
          <a:lstStyle/>
          <a:p>
            <a:r>
              <a:rPr lang="it-IT" sz="2000" dirty="0" err="1"/>
              <a:t>BotteriFalegnami</a:t>
            </a:r>
            <a:r>
              <a:rPr lang="it-IT" sz="2000" dirty="0"/>
              <a:t> marangoni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3B080CE-0D04-DA01-BD13-4A3B93102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1321" cy="6858000"/>
          </a:xfrm>
        </p:spPr>
      </p:pic>
    </p:spTree>
    <p:extLst>
      <p:ext uri="{BB962C8B-B14F-4D97-AF65-F5344CB8AC3E}">
        <p14:creationId xmlns:p14="http://schemas.microsoft.com/office/powerpoint/2010/main" val="265195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33261B-1527-603C-7354-EBE2F58E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365125"/>
            <a:ext cx="6096000" cy="1325563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AF8A801-E8C5-E889-2A33-6DCDB8845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8088" cy="6858000"/>
          </a:xfrm>
        </p:spPr>
      </p:pic>
    </p:spTree>
    <p:extLst>
      <p:ext uri="{BB962C8B-B14F-4D97-AF65-F5344CB8AC3E}">
        <p14:creationId xmlns:p14="http://schemas.microsoft.com/office/powerpoint/2010/main" val="21288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E8024-9360-7F6D-4441-6BB41447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0" y="365125"/>
            <a:ext cx="68453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          I pescatori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F923F99-588D-88C9-03DA-AEF082C3D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2470" cy="6858000"/>
          </a:xfrm>
        </p:spPr>
      </p:pic>
    </p:spTree>
    <p:extLst>
      <p:ext uri="{BB962C8B-B14F-4D97-AF65-F5344CB8AC3E}">
        <p14:creationId xmlns:p14="http://schemas.microsoft.com/office/powerpoint/2010/main" val="174575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D0A883-D4A9-A943-A517-55C879A6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696" y="365125"/>
            <a:ext cx="7296404" cy="3711575"/>
          </a:xfrm>
        </p:spPr>
        <p:txBody>
          <a:bodyPr>
            <a:normAutofit/>
          </a:bodyPr>
          <a:lstStyle/>
          <a:p>
            <a:r>
              <a:rPr lang="it-IT" sz="2000" dirty="0"/>
              <a:t>Segue Febbraio, un uomo anziano dalla lunga barba, che sta cercando di scaldarsi i piedi davanti ad un fuoco. Dietro la testa del vecchio, è scolpito il segno </a:t>
            </a:r>
            <a:r>
              <a:rPr lang="it-IT" sz="2000" dirty="0" err="1"/>
              <a:t>xodiacale</a:t>
            </a:r>
            <a:r>
              <a:rPr lang="it-IT" sz="2000" dirty="0"/>
              <a:t> dei due Pesci che </a:t>
            </a:r>
            <a:r>
              <a:rPr lang="it-IT" sz="2000" dirty="0" err="1"/>
              <a:t>guaedano</a:t>
            </a:r>
            <a:r>
              <a:rPr lang="it-IT" sz="2000" dirty="0"/>
              <a:t> in direzione opposta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A7C484D-631D-4747-7518-1981A75C2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5696" cy="6858000"/>
          </a:xfrm>
        </p:spPr>
      </p:pic>
    </p:spTree>
    <p:extLst>
      <p:ext uri="{BB962C8B-B14F-4D97-AF65-F5344CB8AC3E}">
        <p14:creationId xmlns:p14="http://schemas.microsoft.com/office/powerpoint/2010/main" val="69681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3B805-2737-0B20-4AB7-EA717B6C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1100"/>
            <a:ext cx="10515600" cy="596900"/>
          </a:xfrm>
        </p:spPr>
        <p:txBody>
          <a:bodyPr>
            <a:normAutofit/>
          </a:bodyPr>
          <a:lstStyle/>
          <a:p>
            <a:r>
              <a:rPr lang="it-IT" sz="2000" dirty="0"/>
              <a:t>Padre eterno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29FFD1-8187-519C-618D-B8ACD05E0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2286" cy="6261100"/>
          </a:xfrm>
        </p:spPr>
      </p:pic>
    </p:spTree>
    <p:extLst>
      <p:ext uri="{BB962C8B-B14F-4D97-AF65-F5344CB8AC3E}">
        <p14:creationId xmlns:p14="http://schemas.microsoft.com/office/powerpoint/2010/main" val="63554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7975E-63DA-77E0-588E-536AFDB1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54C2E9-820A-E66D-6C7E-5559B41B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it-IT" sz="2000" dirty="0"/>
              <a:t>Il ciclo inizia da sinistra /per chi entra&lt;9 con Gennaio raffigurato nelle vesti di un contadino che porta sulla spalla un grande ramo che gli servirà per riscaldarsi nelle fredde notti invernali. Il segno dell’</a:t>
            </a:r>
            <a:r>
              <a:rPr lang="it-IT" sz="2000" dirty="0" err="1"/>
              <a:t>Axquario</a:t>
            </a:r>
            <a:r>
              <a:rPr lang="it-IT" sz="2000" dirty="0"/>
              <a:t> è simboleggiato, in modo molto stilizzato, da due onde.</a:t>
            </a:r>
          </a:p>
          <a:p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40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BEBFD-3D32-66E6-AA88-97DA11B3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900" y="365125"/>
            <a:ext cx="6692900" cy="1325563"/>
          </a:xfrm>
        </p:spPr>
        <p:txBody>
          <a:bodyPr>
            <a:normAutofit/>
          </a:bodyPr>
          <a:lstStyle/>
          <a:p>
            <a:r>
              <a:rPr lang="it-IT" sz="2000" dirty="0" err="1"/>
              <a:t>Squeraroli</a:t>
            </a:r>
            <a:endParaRPr lang="it-IT" sz="20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BA191BA-2080-D190-98F5-FA4C1C71D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2737" cy="6858000"/>
          </a:xfrm>
        </p:spPr>
      </p:pic>
    </p:spTree>
    <p:extLst>
      <p:ext uri="{BB962C8B-B14F-4D97-AF65-F5344CB8AC3E}">
        <p14:creationId xmlns:p14="http://schemas.microsoft.com/office/powerpoint/2010/main" val="258491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0A6DAC-C19D-7076-A1E6-B284FFE0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022" y="365125"/>
            <a:ext cx="5066777" cy="1325563"/>
          </a:xfrm>
        </p:spPr>
        <p:txBody>
          <a:bodyPr>
            <a:normAutofit/>
          </a:bodyPr>
          <a:lstStyle/>
          <a:p>
            <a:r>
              <a:rPr lang="it-IT" sz="2000"/>
              <a:t>Marangoni</a:t>
            </a:r>
            <a:endParaRPr lang="it-IT" sz="2000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2557CF8-1C0D-2BEB-7822-FB00E8005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4979" cy="6858000"/>
          </a:xfrm>
        </p:spPr>
      </p:pic>
    </p:spTree>
    <p:extLst>
      <p:ext uri="{BB962C8B-B14F-4D97-AF65-F5344CB8AC3E}">
        <p14:creationId xmlns:p14="http://schemas.microsoft.com/office/powerpoint/2010/main" val="97974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7C4EDB-4617-EA2B-7C37-558C6540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00" y="365125"/>
            <a:ext cx="74549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Panai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D121B5F-1191-2F3F-9A0E-7AE76D26C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57673" cy="6858000"/>
          </a:xfrm>
        </p:spPr>
      </p:pic>
    </p:spTree>
    <p:extLst>
      <p:ext uri="{BB962C8B-B14F-4D97-AF65-F5344CB8AC3E}">
        <p14:creationId xmlns:p14="http://schemas.microsoft.com/office/powerpoint/2010/main" val="276427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57096-C586-1CD2-6E3E-A3B4BCCD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0" y="365125"/>
            <a:ext cx="67183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Macellai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FA4D5B2-30AC-0A33-7DD6-2BF4B9808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6708" cy="6858000"/>
          </a:xfrm>
        </p:spPr>
      </p:pic>
    </p:spTree>
    <p:extLst>
      <p:ext uri="{BB962C8B-B14F-4D97-AF65-F5344CB8AC3E}">
        <p14:creationId xmlns:p14="http://schemas.microsoft.com/office/powerpoint/2010/main" val="1678494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Presentazione standard di PowerPoint</vt:lpstr>
      <vt:lpstr>          I pescatori</vt:lpstr>
      <vt:lpstr>Segue Febbraio, un uomo anziano dalla lunga barba, che sta cercando di scaldarsi i piedi davanti ad un fuoco. Dietro la testa del vecchio, è scolpito il segno xodiacale dei due Pesci che guaedano in direzione opposta</vt:lpstr>
      <vt:lpstr>Padre eterno</vt:lpstr>
      <vt:lpstr>Presentazione standard di PowerPoint</vt:lpstr>
      <vt:lpstr>Squeraroli</vt:lpstr>
      <vt:lpstr>Marangoni</vt:lpstr>
      <vt:lpstr>Panai</vt:lpstr>
      <vt:lpstr>Macellai</vt:lpstr>
      <vt:lpstr>Lettieri</vt:lpstr>
      <vt:lpstr>Muratori</vt:lpstr>
      <vt:lpstr>Presentazione standard di PowerPoint</vt:lpstr>
      <vt:lpstr>Calzolai</vt:lpstr>
      <vt:lpstr>Presentazione standard di PowerPoint</vt:lpstr>
      <vt:lpstr>Calzolai</vt:lpstr>
      <vt:lpstr>Barbieri</vt:lpstr>
      <vt:lpstr>Botteri</vt:lpstr>
      <vt:lpstr>BotteriFalegnami marangoni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2022-08-27T15:38:38Z</dcterms:created>
  <dcterms:modified xsi:type="dcterms:W3CDTF">2022-08-28T07:35:29Z</dcterms:modified>
</cp:coreProperties>
</file>