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72" y="-2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BB25-124A-44E5-A2BC-F705622EDF41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A7E72-597C-49EA-87FD-C814EEC4D7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8528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BB25-124A-44E5-A2BC-F705622EDF41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A7E72-597C-49EA-87FD-C814EEC4D7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8007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BB25-124A-44E5-A2BC-F705622EDF41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A7E72-597C-49EA-87FD-C814EEC4D7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4261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BB25-124A-44E5-A2BC-F705622EDF41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A7E72-597C-49EA-87FD-C814EEC4D7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0261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BB25-124A-44E5-A2BC-F705622EDF41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A7E72-597C-49EA-87FD-C814EEC4D7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8890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BB25-124A-44E5-A2BC-F705622EDF41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A7E72-597C-49EA-87FD-C814EEC4D7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0169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BB25-124A-44E5-A2BC-F705622EDF41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A7E72-597C-49EA-87FD-C814EEC4D7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2371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BB25-124A-44E5-A2BC-F705622EDF41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A7E72-597C-49EA-87FD-C814EEC4D7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2359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BB25-124A-44E5-A2BC-F705622EDF41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A7E72-597C-49EA-87FD-C814EEC4D7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5018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BB25-124A-44E5-A2BC-F705622EDF41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A7E72-597C-49EA-87FD-C814EEC4D7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1268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5BB25-124A-44E5-A2BC-F705622EDF41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A7E72-597C-49EA-87FD-C814EEC4D7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8268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5BB25-124A-44E5-A2BC-F705622EDF41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A7E72-597C-49EA-87FD-C814EEC4D7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8279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7687" cy="52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8330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050" name="Picture 2" descr="C:\Users\lenovo\Desktop\CASE SOMASCHE ATTI\SOMASCA\QUADRI SOMASCA\SG1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67" y="0"/>
            <a:ext cx="6957392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1895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3074" name="Picture 2" descr="C:\Users\lenovo\Desktop\CASE SOMASCHE ATTI\SOMASCA\QUADRI SOMASCA\SG2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6957392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6720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098" name="Picture 2" descr="C:\Users\lenovo\Desktop\CASE SOMASCHE ATTI\SOMASCA\QUADRI SOMASCA\Sg4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31506"/>
            <a:ext cx="6826493" cy="6826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9415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122" name="Picture 2" descr="C:\Users\lenovo\Desktop\CASE SOMASCHE ATTI\SOMASCA\QUADRI SOMASCA\Sg5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4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01008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Presentazione su schermo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1</cp:revision>
  <dcterms:created xsi:type="dcterms:W3CDTF">2018-01-17T07:58:16Z</dcterms:created>
  <dcterms:modified xsi:type="dcterms:W3CDTF">2018-01-17T08:04:20Z</dcterms:modified>
</cp:coreProperties>
</file>