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3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EEDA-AEF3-469C-987B-25FCF1FF3893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4A24-0B5B-4BA6-B5D4-A4CAE4E9C8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57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EEDA-AEF3-469C-987B-25FCF1FF3893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4A24-0B5B-4BA6-B5D4-A4CAE4E9C8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82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EEDA-AEF3-469C-987B-25FCF1FF3893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4A24-0B5B-4BA6-B5D4-A4CAE4E9C8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10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EEDA-AEF3-469C-987B-25FCF1FF3893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4A24-0B5B-4BA6-B5D4-A4CAE4E9C8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39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EEDA-AEF3-469C-987B-25FCF1FF3893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4A24-0B5B-4BA6-B5D4-A4CAE4E9C8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54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EEDA-AEF3-469C-987B-25FCF1FF3893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4A24-0B5B-4BA6-B5D4-A4CAE4E9C8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25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EEDA-AEF3-469C-987B-25FCF1FF3893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4A24-0B5B-4BA6-B5D4-A4CAE4E9C8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33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EEDA-AEF3-469C-987B-25FCF1FF3893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4A24-0B5B-4BA6-B5D4-A4CAE4E9C8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14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EEDA-AEF3-469C-987B-25FCF1FF3893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4A24-0B5B-4BA6-B5D4-A4CAE4E9C8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82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EEDA-AEF3-469C-987B-25FCF1FF3893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4A24-0B5B-4BA6-B5D4-A4CAE4E9C8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24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EEDA-AEF3-469C-987B-25FCF1FF3893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94A24-0B5B-4BA6-B5D4-A4CAE4E9C8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84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EEEDA-AEF3-469C-987B-25FCF1FF3893}" type="datetimeFigureOut">
              <a:rPr lang="it-IT" smtClean="0"/>
              <a:t>25/05/2018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94A24-0B5B-4BA6-B5D4-A4CAE4E9C8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46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0072" cy="696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50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5380062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97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" y="0"/>
            <a:ext cx="5212610" cy="695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24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26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36096" cy="724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73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39" y="0"/>
            <a:ext cx="5236225" cy="685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5834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2018-05-25T19:49:20Z</dcterms:created>
  <dcterms:modified xsi:type="dcterms:W3CDTF">2018-05-25T19:50:11Z</dcterms:modified>
</cp:coreProperties>
</file>