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115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3AF50-12A4-417A-84B7-E10EE3C18256}" type="datetimeFigureOut">
              <a:rPr lang="it-IT" smtClean="0"/>
              <a:t>16/06/2016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FEA59-8BEA-41D7-ADB4-518B192CFC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1173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3AF50-12A4-417A-84B7-E10EE3C18256}" type="datetimeFigureOut">
              <a:rPr lang="it-IT" smtClean="0"/>
              <a:t>16/06/2016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FEA59-8BEA-41D7-ADB4-518B192CFC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1865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3AF50-12A4-417A-84B7-E10EE3C18256}" type="datetimeFigureOut">
              <a:rPr lang="it-IT" smtClean="0"/>
              <a:t>16/06/2016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FEA59-8BEA-41D7-ADB4-518B192CFC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2630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3AF50-12A4-417A-84B7-E10EE3C18256}" type="datetimeFigureOut">
              <a:rPr lang="it-IT" smtClean="0"/>
              <a:t>16/06/2016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FEA59-8BEA-41D7-ADB4-518B192CFC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865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3AF50-12A4-417A-84B7-E10EE3C18256}" type="datetimeFigureOut">
              <a:rPr lang="it-IT" smtClean="0"/>
              <a:t>16/06/2016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FEA59-8BEA-41D7-ADB4-518B192CFC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678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3AF50-12A4-417A-84B7-E10EE3C18256}" type="datetimeFigureOut">
              <a:rPr lang="it-IT" smtClean="0"/>
              <a:t>16/06/2016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FEA59-8BEA-41D7-ADB4-518B192CFC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2831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3AF50-12A4-417A-84B7-E10EE3C18256}" type="datetimeFigureOut">
              <a:rPr lang="it-IT" smtClean="0"/>
              <a:t>16/06/2016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FEA59-8BEA-41D7-ADB4-518B192CFC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4847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3AF50-12A4-417A-84B7-E10EE3C18256}" type="datetimeFigureOut">
              <a:rPr lang="it-IT" smtClean="0"/>
              <a:t>16/06/2016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FEA59-8BEA-41D7-ADB4-518B192CFC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5706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3AF50-12A4-417A-84B7-E10EE3C18256}" type="datetimeFigureOut">
              <a:rPr lang="it-IT" smtClean="0"/>
              <a:t>16/06/2016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FEA59-8BEA-41D7-ADB4-518B192CFC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0641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3AF50-12A4-417A-84B7-E10EE3C18256}" type="datetimeFigureOut">
              <a:rPr lang="it-IT" smtClean="0"/>
              <a:t>16/06/2016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FEA59-8BEA-41D7-ADB4-518B192CFC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7299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3AF50-12A4-417A-84B7-E10EE3C18256}" type="datetimeFigureOut">
              <a:rPr lang="it-IT" smtClean="0"/>
              <a:t>16/06/2016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FEA59-8BEA-41D7-ADB4-518B192CFC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2120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E3AF50-12A4-417A-84B7-E10EE3C18256}" type="datetimeFigureOut">
              <a:rPr lang="it-IT" smtClean="0"/>
              <a:t>16/06/2016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FEA59-8BEA-41D7-ADB4-518B192CFC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74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292080" y="2130425"/>
            <a:ext cx="3744416" cy="1470025"/>
          </a:xfrm>
        </p:spPr>
        <p:txBody>
          <a:bodyPr>
            <a:normAutofit/>
          </a:bodyPr>
          <a:lstStyle/>
          <a:p>
            <a:r>
              <a:rPr lang="it-IT" sz="1400" dirty="0" smtClean="0"/>
              <a:t>P. Cesare Tagliaferro</a:t>
            </a:r>
            <a:br>
              <a:rPr lang="it-IT" sz="1400" dirty="0" smtClean="0"/>
            </a:br>
            <a:r>
              <a:rPr lang="it-IT" sz="1400" dirty="0" err="1" smtClean="0"/>
              <a:t>Riv</a:t>
            </a:r>
            <a:r>
              <a:rPr lang="it-IT" sz="1400" dirty="0" smtClean="0"/>
              <a:t>. Fasc. 135</a:t>
            </a:r>
            <a:endParaRPr lang="it-IT" sz="14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178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594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652120" y="274638"/>
            <a:ext cx="3034680" cy="1143000"/>
          </a:xfrm>
        </p:spPr>
        <p:txBody>
          <a:bodyPr>
            <a:normAutofit/>
          </a:bodyPr>
          <a:lstStyle/>
          <a:p>
            <a:r>
              <a:rPr lang="it-IT" sz="1400" dirty="0" smtClean="0"/>
              <a:t>P. Marco Meda</a:t>
            </a:r>
            <a:br>
              <a:rPr lang="it-IT" sz="1400" dirty="0" smtClean="0"/>
            </a:br>
            <a:r>
              <a:rPr lang="it-IT" sz="1400" dirty="0" err="1" smtClean="0"/>
              <a:t>Riv</a:t>
            </a:r>
            <a:r>
              <a:rPr lang="it-IT" sz="1400" dirty="0" smtClean="0"/>
              <a:t>. Fasc. 135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" y="8632"/>
            <a:ext cx="5450805" cy="6849368"/>
          </a:xfrm>
        </p:spPr>
      </p:pic>
    </p:spTree>
    <p:extLst>
      <p:ext uri="{BB962C8B-B14F-4D97-AF65-F5344CB8AC3E}">
        <p14:creationId xmlns:p14="http://schemas.microsoft.com/office/powerpoint/2010/main" val="684909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20072" y="274638"/>
            <a:ext cx="3466728" cy="1143000"/>
          </a:xfrm>
        </p:spPr>
        <p:txBody>
          <a:bodyPr>
            <a:normAutofit/>
          </a:bodyPr>
          <a:lstStyle/>
          <a:p>
            <a:r>
              <a:rPr lang="it-IT" sz="1400" dirty="0" smtClean="0"/>
              <a:t>P: Clemente </a:t>
            </a:r>
            <a:r>
              <a:rPr lang="it-IT" sz="1400" dirty="0" err="1" smtClean="0"/>
              <a:t>Brignardelli</a:t>
            </a:r>
            <a:r>
              <a:rPr lang="it-IT" sz="1400" dirty="0" smtClean="0"/>
              <a:t/>
            </a:r>
            <a:br>
              <a:rPr lang="it-IT" sz="1400" dirty="0" smtClean="0"/>
            </a:br>
            <a:r>
              <a:rPr lang="it-IT" sz="1400" dirty="0" err="1" smtClean="0"/>
              <a:t>Riv</a:t>
            </a:r>
            <a:r>
              <a:rPr lang="it-IT" sz="1400" dirty="0" smtClean="0"/>
              <a:t>. </a:t>
            </a:r>
            <a:r>
              <a:rPr lang="it-IT" sz="1400" dirty="0" err="1" smtClean="0"/>
              <a:t>Fasc</a:t>
            </a:r>
            <a:r>
              <a:rPr lang="it-IT" sz="1400" dirty="0" smtClean="0"/>
              <a:t> 135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30256" cy="6858000"/>
          </a:xfrm>
        </p:spPr>
      </p:pic>
    </p:spTree>
    <p:extLst>
      <p:ext uri="{BB962C8B-B14F-4D97-AF65-F5344CB8AC3E}">
        <p14:creationId xmlns:p14="http://schemas.microsoft.com/office/powerpoint/2010/main" val="2493019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652120" y="274638"/>
            <a:ext cx="3034680" cy="1143000"/>
          </a:xfrm>
        </p:spPr>
        <p:txBody>
          <a:bodyPr>
            <a:normAutofit/>
          </a:bodyPr>
          <a:lstStyle/>
          <a:p>
            <a:r>
              <a:rPr lang="it-IT" sz="1400" dirty="0" smtClean="0"/>
              <a:t>P. Luigi De </a:t>
            </a:r>
            <a:r>
              <a:rPr lang="it-IT" sz="1400" dirty="0" err="1" smtClean="0"/>
              <a:t>Lemene</a:t>
            </a:r>
            <a:r>
              <a:rPr lang="it-IT" sz="1400" dirty="0" smtClean="0"/>
              <a:t/>
            </a:r>
            <a:br>
              <a:rPr lang="it-IT" sz="1400" dirty="0" smtClean="0"/>
            </a:br>
            <a:r>
              <a:rPr lang="it-IT" sz="1400" dirty="0" err="1" smtClean="0"/>
              <a:t>Riv</a:t>
            </a:r>
            <a:r>
              <a:rPr lang="it-IT" sz="1400" dirty="0" smtClean="0"/>
              <a:t>. Fasc. </a:t>
            </a:r>
            <a:r>
              <a:rPr lang="it-IT" sz="1400" smtClean="0"/>
              <a:t>135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88" y="0"/>
            <a:ext cx="5504069" cy="6957392"/>
          </a:xfrm>
        </p:spPr>
      </p:pic>
    </p:spTree>
    <p:extLst>
      <p:ext uri="{BB962C8B-B14F-4D97-AF65-F5344CB8AC3E}">
        <p14:creationId xmlns:p14="http://schemas.microsoft.com/office/powerpoint/2010/main" val="192647081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17</Words>
  <Application>Microsoft Office PowerPoint</Application>
  <PresentationFormat>Presentazione su schermo (4:3)</PresentationFormat>
  <Paragraphs>4</Paragraphs>
  <Slides>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5" baseType="lpstr">
      <vt:lpstr>Tema di Office</vt:lpstr>
      <vt:lpstr>P. Cesare Tagliaferro Riv. Fasc. 135</vt:lpstr>
      <vt:lpstr>P. Marco Meda Riv. Fasc. 135</vt:lpstr>
      <vt:lpstr>P: Clemente Brignardelli Riv. Fasc 135</vt:lpstr>
      <vt:lpstr>P. Luigi De Lemene Riv. Fasc. 135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P. Cesare Tagliaferro Riv. Fasc.</dc:title>
  <dc:creator>lenovo</dc:creator>
  <cp:lastModifiedBy>lenovo</cp:lastModifiedBy>
  <cp:revision>3</cp:revision>
  <dcterms:created xsi:type="dcterms:W3CDTF">2016-06-16T07:58:10Z</dcterms:created>
  <dcterms:modified xsi:type="dcterms:W3CDTF">2016-06-16T08:16:35Z</dcterms:modified>
</cp:coreProperties>
</file>