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0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92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82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86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96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01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17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02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04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78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54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7F0D-68CD-4BB6-9BCE-CB24B1BDD65B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880A-0FB6-4DB0-A71D-FD372B32FE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75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948264" y="2130425"/>
            <a:ext cx="2088232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P. </a:t>
            </a:r>
            <a:r>
              <a:rPr lang="it-IT" sz="2000" smtClean="0"/>
              <a:t>Muti Carlo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43" y="0"/>
            <a:ext cx="444751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238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P. Muti Carlo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 Muti Carlo</dc:title>
  <dc:creator>lenovo</dc:creator>
  <cp:lastModifiedBy>lenovo</cp:lastModifiedBy>
  <cp:revision>1</cp:revision>
  <dcterms:created xsi:type="dcterms:W3CDTF">2018-05-29T04:53:48Z</dcterms:created>
  <dcterms:modified xsi:type="dcterms:W3CDTF">2018-05-29T04:56:28Z</dcterms:modified>
</cp:coreProperties>
</file>