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300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57F0D-68CD-4BB6-9BCE-CB24B1BDD65B}" type="datetimeFigureOut">
              <a:rPr lang="it-IT" smtClean="0"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7880A-0FB6-4DB0-A71D-FD372B32FE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4923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57F0D-68CD-4BB6-9BCE-CB24B1BDD65B}" type="datetimeFigureOut">
              <a:rPr lang="it-IT" smtClean="0"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7880A-0FB6-4DB0-A71D-FD372B32FE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5825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57F0D-68CD-4BB6-9BCE-CB24B1BDD65B}" type="datetimeFigureOut">
              <a:rPr lang="it-IT" smtClean="0"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7880A-0FB6-4DB0-A71D-FD372B32FE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1864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57F0D-68CD-4BB6-9BCE-CB24B1BDD65B}" type="datetimeFigureOut">
              <a:rPr lang="it-IT" smtClean="0"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7880A-0FB6-4DB0-A71D-FD372B32FE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92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57F0D-68CD-4BB6-9BCE-CB24B1BDD65B}" type="datetimeFigureOut">
              <a:rPr lang="it-IT" smtClean="0"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7880A-0FB6-4DB0-A71D-FD372B32FE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9968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57F0D-68CD-4BB6-9BCE-CB24B1BDD65B}" type="datetimeFigureOut">
              <a:rPr lang="it-IT" smtClean="0"/>
              <a:t>29/05/2018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7880A-0FB6-4DB0-A71D-FD372B32FE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601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57F0D-68CD-4BB6-9BCE-CB24B1BDD65B}" type="datetimeFigureOut">
              <a:rPr lang="it-IT" smtClean="0"/>
              <a:t>29/05/2018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7880A-0FB6-4DB0-A71D-FD372B32FE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1179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57F0D-68CD-4BB6-9BCE-CB24B1BDD65B}" type="datetimeFigureOut">
              <a:rPr lang="it-IT" smtClean="0"/>
              <a:t>29/05/2018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7880A-0FB6-4DB0-A71D-FD372B32FE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8027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57F0D-68CD-4BB6-9BCE-CB24B1BDD65B}" type="datetimeFigureOut">
              <a:rPr lang="it-IT" smtClean="0"/>
              <a:t>29/05/2018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7880A-0FB6-4DB0-A71D-FD372B32FE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7046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57F0D-68CD-4BB6-9BCE-CB24B1BDD65B}" type="datetimeFigureOut">
              <a:rPr lang="it-IT" smtClean="0"/>
              <a:t>29/05/2018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7880A-0FB6-4DB0-A71D-FD372B32FE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7789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57F0D-68CD-4BB6-9BCE-CB24B1BDD65B}" type="datetimeFigureOut">
              <a:rPr lang="it-IT" smtClean="0"/>
              <a:t>29/05/2018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7880A-0FB6-4DB0-A71D-FD372B32FE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7548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57F0D-68CD-4BB6-9BCE-CB24B1BDD65B}" type="datetimeFigureOut">
              <a:rPr lang="it-IT" smtClean="0"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7880A-0FB6-4DB0-A71D-FD372B32FE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4757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948264" y="2130425"/>
            <a:ext cx="2088232" cy="1470025"/>
          </a:xfrm>
        </p:spPr>
        <p:txBody>
          <a:bodyPr>
            <a:normAutofit/>
          </a:bodyPr>
          <a:lstStyle/>
          <a:p>
            <a:r>
              <a:rPr lang="it-IT" sz="2000" dirty="0" smtClean="0"/>
              <a:t>P. </a:t>
            </a:r>
            <a:r>
              <a:rPr lang="it-IT" sz="2000" smtClean="0"/>
              <a:t>Muti Carlo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243" y="0"/>
            <a:ext cx="444751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92385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Application>Microsoft Office PowerPoint</Application>
  <PresentationFormat>Presentazione su schermo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P. Muti Carlo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P. Muti Carlo</dc:title>
  <dc:creator>lenovo</dc:creator>
  <cp:lastModifiedBy>lenovo</cp:lastModifiedBy>
  <cp:revision>1</cp:revision>
  <dcterms:created xsi:type="dcterms:W3CDTF">2018-05-29T04:53:48Z</dcterms:created>
  <dcterms:modified xsi:type="dcterms:W3CDTF">2018-05-29T04:56:28Z</dcterms:modified>
</cp:coreProperties>
</file>