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384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F8F51-EC9E-4AEC-9FB5-0E297269E413}" type="datetimeFigureOut">
              <a:rPr lang="it-IT" smtClean="0"/>
              <a:t>29/10/2019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0A20F-B685-4F6B-8ECC-94AF75ED6F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51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F8F51-EC9E-4AEC-9FB5-0E297269E413}" type="datetimeFigureOut">
              <a:rPr lang="it-IT" smtClean="0"/>
              <a:t>29/10/2019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0A20F-B685-4F6B-8ECC-94AF75ED6F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6059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F8F51-EC9E-4AEC-9FB5-0E297269E413}" type="datetimeFigureOut">
              <a:rPr lang="it-IT" smtClean="0"/>
              <a:t>29/10/2019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0A20F-B685-4F6B-8ECC-94AF75ED6F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5024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F8F51-EC9E-4AEC-9FB5-0E297269E413}" type="datetimeFigureOut">
              <a:rPr lang="it-IT" smtClean="0"/>
              <a:t>29/10/2019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0A20F-B685-4F6B-8ECC-94AF75ED6F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9841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F8F51-EC9E-4AEC-9FB5-0E297269E413}" type="datetimeFigureOut">
              <a:rPr lang="it-IT" smtClean="0"/>
              <a:t>29/10/2019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0A20F-B685-4F6B-8ECC-94AF75ED6F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2890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F8F51-EC9E-4AEC-9FB5-0E297269E413}" type="datetimeFigureOut">
              <a:rPr lang="it-IT" smtClean="0"/>
              <a:t>29/10/2019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0A20F-B685-4F6B-8ECC-94AF75ED6F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5933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F8F51-EC9E-4AEC-9FB5-0E297269E413}" type="datetimeFigureOut">
              <a:rPr lang="it-IT" smtClean="0"/>
              <a:t>29/10/2019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0A20F-B685-4F6B-8ECC-94AF75ED6F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4337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F8F51-EC9E-4AEC-9FB5-0E297269E413}" type="datetimeFigureOut">
              <a:rPr lang="it-IT" smtClean="0"/>
              <a:t>29/10/2019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0A20F-B685-4F6B-8ECC-94AF75ED6F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1670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F8F51-EC9E-4AEC-9FB5-0E297269E413}" type="datetimeFigureOut">
              <a:rPr lang="it-IT" smtClean="0"/>
              <a:t>29/10/2019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0A20F-B685-4F6B-8ECC-94AF75ED6F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8598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F8F51-EC9E-4AEC-9FB5-0E297269E413}" type="datetimeFigureOut">
              <a:rPr lang="it-IT" smtClean="0"/>
              <a:t>29/10/2019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0A20F-B685-4F6B-8ECC-94AF75ED6F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5751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F8F51-EC9E-4AEC-9FB5-0E297269E413}" type="datetimeFigureOut">
              <a:rPr lang="it-IT" smtClean="0"/>
              <a:t>29/10/2019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0A20F-B685-4F6B-8ECC-94AF75ED6F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7926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F8F51-EC9E-4AEC-9FB5-0E297269E413}" type="datetimeFigureOut">
              <a:rPr lang="it-IT" smtClean="0"/>
              <a:t>29/10/2019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0A20F-B685-4F6B-8ECC-94AF75ED6F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3926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-32700"/>
            <a:ext cx="3816424" cy="6882723"/>
          </a:xfrm>
        </p:spPr>
      </p:pic>
    </p:spTree>
    <p:extLst>
      <p:ext uri="{BB962C8B-B14F-4D97-AF65-F5344CB8AC3E}">
        <p14:creationId xmlns:p14="http://schemas.microsoft.com/office/powerpoint/2010/main" val="1145552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58798"/>
            <a:ext cx="3860786" cy="6799201"/>
          </a:xfrm>
        </p:spPr>
      </p:pic>
    </p:spTree>
    <p:extLst>
      <p:ext uri="{BB962C8B-B14F-4D97-AF65-F5344CB8AC3E}">
        <p14:creationId xmlns:p14="http://schemas.microsoft.com/office/powerpoint/2010/main" val="1940016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846"/>
            <a:ext cx="3816424" cy="6821692"/>
          </a:xfrm>
        </p:spPr>
      </p:pic>
    </p:spTree>
    <p:extLst>
      <p:ext uri="{BB962C8B-B14F-4D97-AF65-F5344CB8AC3E}">
        <p14:creationId xmlns:p14="http://schemas.microsoft.com/office/powerpoint/2010/main" val="3215153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-11656"/>
            <a:ext cx="3829866" cy="6869655"/>
          </a:xfrm>
        </p:spPr>
      </p:pic>
    </p:spTree>
    <p:extLst>
      <p:ext uri="{BB962C8B-B14F-4D97-AF65-F5344CB8AC3E}">
        <p14:creationId xmlns:p14="http://schemas.microsoft.com/office/powerpoint/2010/main" val="1172799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7" y="0"/>
            <a:ext cx="6066201" cy="6858000"/>
          </a:xfrm>
        </p:spPr>
      </p:pic>
    </p:spTree>
    <p:extLst>
      <p:ext uri="{BB962C8B-B14F-4D97-AF65-F5344CB8AC3E}">
        <p14:creationId xmlns:p14="http://schemas.microsoft.com/office/powerpoint/2010/main" val="2045156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20" y="0"/>
            <a:ext cx="664213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06738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Presentazione su schermo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3</cp:revision>
  <dcterms:created xsi:type="dcterms:W3CDTF">2016-03-16T16:19:43Z</dcterms:created>
  <dcterms:modified xsi:type="dcterms:W3CDTF">2019-10-29T09:08:27Z</dcterms:modified>
</cp:coreProperties>
</file>