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C2DA0A0F-BBA1-4BF6-8D8C-918561EC7042}"/>
    <pc:docChg chg="custSel addSld modSld">
      <pc:chgData name="Secondo Brunelli" userId="1361646665bb41ba" providerId="LiveId" clId="{C2DA0A0F-BBA1-4BF6-8D8C-918561EC7042}" dt="2021-08-14T20:33:42.334" v="237" actId="313"/>
      <pc:docMkLst>
        <pc:docMk/>
      </pc:docMkLst>
      <pc:sldChg chg="modSp mod">
        <pc:chgData name="Secondo Brunelli" userId="1361646665bb41ba" providerId="LiveId" clId="{C2DA0A0F-BBA1-4BF6-8D8C-918561EC7042}" dt="2021-08-14T20:20:26.194" v="16" actId="20577"/>
        <pc:sldMkLst>
          <pc:docMk/>
          <pc:sldMk cId="453926694" sldId="260"/>
        </pc:sldMkLst>
        <pc:spChg chg="mod">
          <ac:chgData name="Secondo Brunelli" userId="1361646665bb41ba" providerId="LiveId" clId="{C2DA0A0F-BBA1-4BF6-8D8C-918561EC7042}" dt="2021-08-14T20:20:26.194" v="16" actId="20577"/>
          <ac:spMkLst>
            <pc:docMk/>
            <pc:sldMk cId="453926694" sldId="260"/>
            <ac:spMk id="2" creationId="{5FB5C9E5-C231-4ECF-AA42-B4552F54ED13}"/>
          </ac:spMkLst>
        </pc:spChg>
      </pc:sldChg>
      <pc:sldChg chg="addSp delSp modSp new mod">
        <pc:chgData name="Secondo Brunelli" userId="1361646665bb41ba" providerId="LiveId" clId="{C2DA0A0F-BBA1-4BF6-8D8C-918561EC7042}" dt="2021-08-14T20:21:14.155" v="33" actId="20577"/>
        <pc:sldMkLst>
          <pc:docMk/>
          <pc:sldMk cId="2880844528" sldId="261"/>
        </pc:sldMkLst>
        <pc:spChg chg="mod">
          <ac:chgData name="Secondo Brunelli" userId="1361646665bb41ba" providerId="LiveId" clId="{C2DA0A0F-BBA1-4BF6-8D8C-918561EC7042}" dt="2021-08-14T20:21:14.155" v="33" actId="20577"/>
          <ac:spMkLst>
            <pc:docMk/>
            <pc:sldMk cId="2880844528" sldId="261"/>
            <ac:spMk id="2" creationId="{559740A0-FA4B-4514-BC45-5C116FA241A0}"/>
          </ac:spMkLst>
        </pc:spChg>
        <pc:spChg chg="del">
          <ac:chgData name="Secondo Brunelli" userId="1361646665bb41ba" providerId="LiveId" clId="{C2DA0A0F-BBA1-4BF6-8D8C-918561EC7042}" dt="2021-08-14T20:20:33.473" v="18"/>
          <ac:spMkLst>
            <pc:docMk/>
            <pc:sldMk cId="2880844528" sldId="261"/>
            <ac:spMk id="3" creationId="{C79C89D6-5434-4697-8623-176178821638}"/>
          </ac:spMkLst>
        </pc:spChg>
        <pc:picChg chg="add mod">
          <ac:chgData name="Secondo Brunelli" userId="1361646665bb41ba" providerId="LiveId" clId="{C2DA0A0F-BBA1-4BF6-8D8C-918561EC7042}" dt="2021-08-14T20:20:41.910" v="20" actId="14100"/>
          <ac:picMkLst>
            <pc:docMk/>
            <pc:sldMk cId="2880844528" sldId="261"/>
            <ac:picMk id="4" creationId="{F642CA01-3D6B-4B11-9EC0-69335F8A0F1A}"/>
          </ac:picMkLst>
        </pc:picChg>
      </pc:sldChg>
      <pc:sldChg chg="addSp delSp modSp new mod">
        <pc:chgData name="Secondo Brunelli" userId="1361646665bb41ba" providerId="LiveId" clId="{C2DA0A0F-BBA1-4BF6-8D8C-918561EC7042}" dt="2021-08-14T20:23:45.558" v="60" actId="20577"/>
        <pc:sldMkLst>
          <pc:docMk/>
          <pc:sldMk cId="259139714" sldId="262"/>
        </pc:sldMkLst>
        <pc:spChg chg="mod">
          <ac:chgData name="Secondo Brunelli" userId="1361646665bb41ba" providerId="LiveId" clId="{C2DA0A0F-BBA1-4BF6-8D8C-918561EC7042}" dt="2021-08-14T20:23:45.558" v="60" actId="20577"/>
          <ac:spMkLst>
            <pc:docMk/>
            <pc:sldMk cId="259139714" sldId="262"/>
            <ac:spMk id="2" creationId="{79D3C504-CCEA-4457-ADB2-96CC8A960E30}"/>
          </ac:spMkLst>
        </pc:spChg>
        <pc:spChg chg="del">
          <ac:chgData name="Secondo Brunelli" userId="1361646665bb41ba" providerId="LiveId" clId="{C2DA0A0F-BBA1-4BF6-8D8C-918561EC7042}" dt="2021-08-14T20:22:56.360" v="35"/>
          <ac:spMkLst>
            <pc:docMk/>
            <pc:sldMk cId="259139714" sldId="262"/>
            <ac:spMk id="3" creationId="{EF2AFF11-E257-4A3C-8A99-E974010A7E39}"/>
          </ac:spMkLst>
        </pc:spChg>
        <pc:picChg chg="add mod">
          <ac:chgData name="Secondo Brunelli" userId="1361646665bb41ba" providerId="LiveId" clId="{C2DA0A0F-BBA1-4BF6-8D8C-918561EC7042}" dt="2021-08-14T20:23:04.570" v="37" actId="14100"/>
          <ac:picMkLst>
            <pc:docMk/>
            <pc:sldMk cId="259139714" sldId="262"/>
            <ac:picMk id="4" creationId="{980ECF7C-5B6B-483A-9693-1BEDA94DEE4F}"/>
          </ac:picMkLst>
        </pc:picChg>
      </pc:sldChg>
      <pc:sldChg chg="addSp delSp modSp new mod">
        <pc:chgData name="Secondo Brunelli" userId="1361646665bb41ba" providerId="LiveId" clId="{C2DA0A0F-BBA1-4BF6-8D8C-918561EC7042}" dt="2021-08-14T20:26:02.965" v="109" actId="20577"/>
        <pc:sldMkLst>
          <pc:docMk/>
          <pc:sldMk cId="779459673" sldId="263"/>
        </pc:sldMkLst>
        <pc:spChg chg="mod">
          <ac:chgData name="Secondo Brunelli" userId="1361646665bb41ba" providerId="LiveId" clId="{C2DA0A0F-BBA1-4BF6-8D8C-918561EC7042}" dt="2021-08-14T20:26:02.965" v="109" actId="20577"/>
          <ac:spMkLst>
            <pc:docMk/>
            <pc:sldMk cId="779459673" sldId="263"/>
            <ac:spMk id="2" creationId="{955E8F50-1184-4E42-B0DB-56400AE18194}"/>
          </ac:spMkLst>
        </pc:spChg>
        <pc:spChg chg="del">
          <ac:chgData name="Secondo Brunelli" userId="1361646665bb41ba" providerId="LiveId" clId="{C2DA0A0F-BBA1-4BF6-8D8C-918561EC7042}" dt="2021-08-14T20:24:56.898" v="62"/>
          <ac:spMkLst>
            <pc:docMk/>
            <pc:sldMk cId="779459673" sldId="263"/>
            <ac:spMk id="3" creationId="{BBC95280-5468-4012-BC76-871A12F0EC99}"/>
          </ac:spMkLst>
        </pc:spChg>
        <pc:picChg chg="add mod">
          <ac:chgData name="Secondo Brunelli" userId="1361646665bb41ba" providerId="LiveId" clId="{C2DA0A0F-BBA1-4BF6-8D8C-918561EC7042}" dt="2021-08-14T20:25:05.970" v="64" actId="14100"/>
          <ac:picMkLst>
            <pc:docMk/>
            <pc:sldMk cId="779459673" sldId="263"/>
            <ac:picMk id="4" creationId="{BB9BD6D2-9531-4AF6-92DD-86EA42B2C2E8}"/>
          </ac:picMkLst>
        </pc:picChg>
      </pc:sldChg>
      <pc:sldChg chg="addSp delSp modSp new mod">
        <pc:chgData name="Secondo Brunelli" userId="1361646665bb41ba" providerId="LiveId" clId="{C2DA0A0F-BBA1-4BF6-8D8C-918561EC7042}" dt="2021-08-14T20:27:39.570" v="147" actId="20577"/>
        <pc:sldMkLst>
          <pc:docMk/>
          <pc:sldMk cId="1370554903" sldId="264"/>
        </pc:sldMkLst>
        <pc:spChg chg="mod">
          <ac:chgData name="Secondo Brunelli" userId="1361646665bb41ba" providerId="LiveId" clId="{C2DA0A0F-BBA1-4BF6-8D8C-918561EC7042}" dt="2021-08-14T20:27:39.570" v="147" actId="20577"/>
          <ac:spMkLst>
            <pc:docMk/>
            <pc:sldMk cId="1370554903" sldId="264"/>
            <ac:spMk id="2" creationId="{C1FE2B18-AD49-44C6-9D53-9D38C0E2B169}"/>
          </ac:spMkLst>
        </pc:spChg>
        <pc:spChg chg="del">
          <ac:chgData name="Secondo Brunelli" userId="1361646665bb41ba" providerId="LiveId" clId="{C2DA0A0F-BBA1-4BF6-8D8C-918561EC7042}" dt="2021-08-14T20:26:43.358" v="111"/>
          <ac:spMkLst>
            <pc:docMk/>
            <pc:sldMk cId="1370554903" sldId="264"/>
            <ac:spMk id="3" creationId="{0C8D2EE0-21C1-4021-857B-B7367A0D1CFC}"/>
          </ac:spMkLst>
        </pc:spChg>
        <pc:picChg chg="add mod">
          <ac:chgData name="Secondo Brunelli" userId="1361646665bb41ba" providerId="LiveId" clId="{C2DA0A0F-BBA1-4BF6-8D8C-918561EC7042}" dt="2021-08-14T20:26:53.333" v="113" actId="14100"/>
          <ac:picMkLst>
            <pc:docMk/>
            <pc:sldMk cId="1370554903" sldId="264"/>
            <ac:picMk id="4" creationId="{D09E05BF-0302-454F-B6F8-6F1888B94C46}"/>
          </ac:picMkLst>
        </pc:picChg>
      </pc:sldChg>
      <pc:sldChg chg="addSp delSp modSp new mod">
        <pc:chgData name="Secondo Brunelli" userId="1361646665bb41ba" providerId="LiveId" clId="{C2DA0A0F-BBA1-4BF6-8D8C-918561EC7042}" dt="2021-08-14T20:31:12.906" v="185" actId="20577"/>
        <pc:sldMkLst>
          <pc:docMk/>
          <pc:sldMk cId="1623034015" sldId="265"/>
        </pc:sldMkLst>
        <pc:spChg chg="mod">
          <ac:chgData name="Secondo Brunelli" userId="1361646665bb41ba" providerId="LiveId" clId="{C2DA0A0F-BBA1-4BF6-8D8C-918561EC7042}" dt="2021-08-14T20:31:12.906" v="185" actId="20577"/>
          <ac:spMkLst>
            <pc:docMk/>
            <pc:sldMk cId="1623034015" sldId="265"/>
            <ac:spMk id="2" creationId="{24CE43E8-2B24-43EF-B3FC-EC036D8D436A}"/>
          </ac:spMkLst>
        </pc:spChg>
        <pc:spChg chg="del">
          <ac:chgData name="Secondo Brunelli" userId="1361646665bb41ba" providerId="LiveId" clId="{C2DA0A0F-BBA1-4BF6-8D8C-918561EC7042}" dt="2021-08-14T20:29:42.506" v="149"/>
          <ac:spMkLst>
            <pc:docMk/>
            <pc:sldMk cId="1623034015" sldId="265"/>
            <ac:spMk id="3" creationId="{032F07F2-35D9-4178-8809-338C77B440BC}"/>
          </ac:spMkLst>
        </pc:spChg>
        <pc:picChg chg="add mod">
          <ac:chgData name="Secondo Brunelli" userId="1361646665bb41ba" providerId="LiveId" clId="{C2DA0A0F-BBA1-4BF6-8D8C-918561EC7042}" dt="2021-08-14T20:29:49.544" v="151" actId="14100"/>
          <ac:picMkLst>
            <pc:docMk/>
            <pc:sldMk cId="1623034015" sldId="265"/>
            <ac:picMk id="4" creationId="{230DFFE6-807E-4685-B536-A053CEBC3A3B}"/>
          </ac:picMkLst>
        </pc:picChg>
      </pc:sldChg>
      <pc:sldChg chg="addSp delSp modSp new mod">
        <pc:chgData name="Secondo Brunelli" userId="1361646665bb41ba" providerId="LiveId" clId="{C2DA0A0F-BBA1-4BF6-8D8C-918561EC7042}" dt="2021-08-14T20:33:42.334" v="237" actId="313"/>
        <pc:sldMkLst>
          <pc:docMk/>
          <pc:sldMk cId="955852988" sldId="266"/>
        </pc:sldMkLst>
        <pc:spChg chg="mod">
          <ac:chgData name="Secondo Brunelli" userId="1361646665bb41ba" providerId="LiveId" clId="{C2DA0A0F-BBA1-4BF6-8D8C-918561EC7042}" dt="2021-08-14T20:33:42.334" v="237" actId="313"/>
          <ac:spMkLst>
            <pc:docMk/>
            <pc:sldMk cId="955852988" sldId="266"/>
            <ac:spMk id="2" creationId="{2BA69CC9-13BD-4E87-AA4F-0B212D2E2BF6}"/>
          </ac:spMkLst>
        </pc:spChg>
        <pc:spChg chg="del">
          <ac:chgData name="Secondo Brunelli" userId="1361646665bb41ba" providerId="LiveId" clId="{C2DA0A0F-BBA1-4BF6-8D8C-918561EC7042}" dt="2021-08-14T20:31:46.505" v="187"/>
          <ac:spMkLst>
            <pc:docMk/>
            <pc:sldMk cId="955852988" sldId="266"/>
            <ac:spMk id="3" creationId="{BCBBCF83-F9E1-48ED-AF73-4B85E523B006}"/>
          </ac:spMkLst>
        </pc:spChg>
        <pc:picChg chg="add mod">
          <ac:chgData name="Secondo Brunelli" userId="1361646665bb41ba" providerId="LiveId" clId="{C2DA0A0F-BBA1-4BF6-8D8C-918561EC7042}" dt="2021-08-14T20:31:56.821" v="191" actId="14100"/>
          <ac:picMkLst>
            <pc:docMk/>
            <pc:sldMk cId="955852988" sldId="266"/>
            <ac:picMk id="4" creationId="{72CFF068-2025-412B-B9E2-BB07CFDCFCA8}"/>
          </ac:picMkLst>
        </pc:picChg>
      </pc:sldChg>
    </pc:docChg>
  </pc:docChgLst>
  <pc:docChgLst>
    <pc:chgData name="Secondo Brunelli" userId="1361646665bb41ba" providerId="LiveId" clId="{99825245-3765-4D45-AAD5-E381727D2B51}"/>
    <pc:docChg chg="modSld">
      <pc:chgData name="Secondo Brunelli" userId="1361646665bb41ba" providerId="LiveId" clId="{99825245-3765-4D45-AAD5-E381727D2B51}" dt="2021-08-23T22:08:18.572" v="5" actId="20577"/>
      <pc:docMkLst>
        <pc:docMk/>
      </pc:docMkLst>
      <pc:sldChg chg="modSp mod">
        <pc:chgData name="Secondo Brunelli" userId="1361646665bb41ba" providerId="LiveId" clId="{99825245-3765-4D45-AAD5-E381727D2B51}" dt="2021-08-23T22:08:18.572" v="5" actId="20577"/>
        <pc:sldMkLst>
          <pc:docMk/>
          <pc:sldMk cId="990502524" sldId="257"/>
        </pc:sldMkLst>
        <pc:spChg chg="mod">
          <ac:chgData name="Secondo Brunelli" userId="1361646665bb41ba" providerId="LiveId" clId="{99825245-3765-4D45-AAD5-E381727D2B51}" dt="2021-08-23T22:08:18.572" v="5" actId="20577"/>
          <ac:spMkLst>
            <pc:docMk/>
            <pc:sldMk cId="990502524" sldId="257"/>
            <ac:spMk id="2" creationId="{1454CC72-8314-4EEB-8074-74C5B8BF68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F1C9E-FFB6-4848-B3D9-273C7D9BC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CDE6C7-5989-4A5C-9CF4-AAED77A57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C4AAD5-CB72-4409-A8D9-4CAC381C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7339C8-B031-4659-98D4-DB813AA9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5FF851-1640-4835-9C75-6BA354A9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58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ED333-1315-46C8-AB52-F9C96870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A56C48-F90D-4E00-905D-EF1E897A5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C09661-8A73-42CE-B622-7AD7AEA9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C8DE3-6ABA-4883-B59D-58712801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915AA-B135-4C55-B597-06336D76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0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4CC97C-7F8E-4B3B-B855-2C19E5AFD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F31A25-83C9-4587-82B1-BB875BE6C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A3B8C5-3543-4BB9-83E9-A5E43274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85096-9904-4E34-AED8-86BA1EC8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C59638-32C6-4A6B-8000-79201A66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84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2C9A8-B8F1-4219-8D48-F7D7557C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928A1-2503-4582-81DA-B7707919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9EBFA-2946-4B47-ACDB-B2331C15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076FDC-E261-473F-BF00-A5539B71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CECDF0-6E35-478E-AE7D-B9593983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0D934-FCBE-43F6-89B7-855147F6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E3AC4A-0A44-4411-BF9C-3CD39961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150B0A-CC30-49BB-8A24-ADCD3DA8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85D500-DD4C-41C2-AE74-8037256C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BB9E7-5E19-4784-B947-4334C3F2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9FB75-83F8-4534-BDD2-069CCF4D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27BA05-BB5D-427A-BEFB-E708EDAD2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5EBB38-78B5-4563-9077-421450AC1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564DC8-4978-449E-A80F-27C82842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C6C84F-6A0E-4A2E-BCBB-44EE52DB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FED071-1733-4EF6-8DE0-E3F37F8B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14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94E8E-8244-425C-81E4-A75C1322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2AE3BB-BF13-4C5A-901F-5A815888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8DC80F-25F6-41D0-BF11-C8DE077B8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098703-E550-46EF-B9A8-81EE07741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67022A-64A9-4AFE-B6A7-44C7EA51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7C680F-F0DE-411A-AAE6-814F5444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190035-593C-4E77-9455-599D0937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57C5891-927E-4884-AC78-B0FCC4F1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90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B00BA-FD53-4278-9E59-560A4BC2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9334B9-A34E-4BF3-9531-09D4F979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77E6F8-B5D3-4C55-B2E1-7DCE63D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C788D4-3569-4952-81A3-4A5650A5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82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20C45D-CAF5-4DED-8FC7-E553B87B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1FEB59-B012-4694-9C7A-BF9BA91C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A5495-4FFE-4B38-97E1-728B7871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35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BBCD3-4EB6-4AD9-A989-D686AE4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64FCF-1752-45AE-AD7A-C1575665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7F6F86-92F3-4567-AFC6-E236981E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78D0E1-E50E-4E8A-A403-37636626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3CFD3-B511-4CB2-9CCB-028B4CFB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B734F-6F02-4397-AA12-EE83CEE8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4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7ED18-5FB5-4DAF-8AB9-A8E9B2AC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AD9F2C-B51A-4031-B549-1DBE5F71A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755EF3-EB33-4CBC-8F29-051D4158B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8A9EAB-7E98-4905-B913-625E5159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EBC11B-541C-4069-BA34-7D37D928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638D11-69F8-4201-94A9-39D97A1F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69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5D6191-179B-4581-A0EA-DE193604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D0C50E-88ED-4D36-B4C3-E310BA92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4490CD-BDD2-4380-9970-6333DDDE7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2DD6-DC7B-45A8-AA2D-F79230213976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178B92-06B5-4B34-A596-7342509F7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1EE00B-95ED-410B-949F-BC4B90E55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716BB-64DC-4A39-966C-AEAD0E3EAB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9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4CC72-8314-4EEB-8074-74C5B8BF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0" y="365125"/>
            <a:ext cx="6985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Roma, AGCRS, autore, </a:t>
            </a:r>
            <a:r>
              <a:rPr lang="it-IT" sz="2000"/>
              <a:t>Bogani Mario</a:t>
            </a:r>
            <a:endParaRPr lang="it-IT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E39E67-1F02-4774-8DA0-6AFF1B00F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1"/>
            <a:ext cx="4062900" cy="68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0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69CC9-13BD-4E87-AA4F-0B212D2E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0" y="365125"/>
            <a:ext cx="6769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Vercurago, </a:t>
            </a:r>
            <a:r>
              <a:rPr lang="it-IT" sz="2000"/>
              <a:t>collezione privata, di fine ‘800</a:t>
            </a: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2CFF068-2025-412B-B9E2-BB07CFDCF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424"/>
            <a:ext cx="4384066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36FAF-2C02-4486-A105-C6D37229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4958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Roma, AGCRS, autore Bogani Mario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87E2E7-A125-479D-8E16-AF5945DFA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4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AE0AD-2723-4977-82A5-0CC5C9B7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1325563"/>
          </a:xfrm>
        </p:spPr>
        <p:txBody>
          <a:bodyPr>
            <a:normAutofit/>
          </a:bodyPr>
          <a:lstStyle/>
          <a:p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1CE2679-5855-4A9A-8265-14460E0E4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0" y="0"/>
            <a:ext cx="4914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5C9E5-C231-4ECF-AA42-B4552F54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65125"/>
            <a:ext cx="6477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Roma, AGCRS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5940E3E-E13B-4468-9845-ED11B2070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" y="-1"/>
            <a:ext cx="4351528" cy="67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740A0-FA4B-4514-BC45-5C116FA2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00" y="365125"/>
            <a:ext cx="6045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Roma, AGCRS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642CA01-3D6B-4B11-9EC0-69335F8A0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3C504-CCEA-4457-ADB2-96CC8A96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365125"/>
            <a:ext cx="60198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Velletri, San Martino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0ECF7C-5B6B-483A-9693-1BEDA94D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23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E8F50-1184-4E42-B0DB-56400AE1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00" y="365125"/>
            <a:ext cx="57404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Velletri, Associazione S. Girolamo Emiliani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B9BD6D2-9531-4AF6-92DD-86EA42B2C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7433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5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E2B18-AD49-44C6-9D53-9D38C0E2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00" y="365125"/>
            <a:ext cx="6642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San Salvador, </a:t>
            </a:r>
            <a:r>
              <a:rPr lang="it-IT" sz="2000" dirty="0" err="1"/>
              <a:t>Instituto</a:t>
            </a:r>
            <a:r>
              <a:rPr lang="it-IT" sz="2000" dirty="0"/>
              <a:t> Emiliani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9E05BF-0302-454F-B6F8-6F1888B94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57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5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E43E8-2B24-43EF-B3FC-EC036D8D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0" y="365125"/>
            <a:ext cx="6896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Roma, S. Maria in </a:t>
            </a:r>
            <a:r>
              <a:rPr lang="it-IT" sz="2000" dirty="0" err="1"/>
              <a:t>Aquiro</a:t>
            </a:r>
            <a:r>
              <a:rPr lang="it-IT" sz="2000" dirty="0"/>
              <a:t>, gesso.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30DFFE6-807E-4685-B536-A053CEBC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32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34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Roma, AGCRS, autore, Bogani Mario</vt:lpstr>
      <vt:lpstr>Roma, AGCRS, autore Bogani Mario</vt:lpstr>
      <vt:lpstr> </vt:lpstr>
      <vt:lpstr>Roma, AGCRS </vt:lpstr>
      <vt:lpstr>Roma, AGCRS</vt:lpstr>
      <vt:lpstr>Velletri, San Martino</vt:lpstr>
      <vt:lpstr>Velletri, Associazione S. Girolamo Emiliani</vt:lpstr>
      <vt:lpstr>San Salvador, Instituto Emiliani</vt:lpstr>
      <vt:lpstr>Roma, S. Maria in Aquiro, gesso.</vt:lpstr>
      <vt:lpstr>Vercurago, collezione privata, di fine ‘800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Roma, AGCRS, autore, Bogani Matio</dc:title>
  <dc:creator>Secondo Brunelli</dc:creator>
  <cp:lastModifiedBy>Secondo Brunelli</cp:lastModifiedBy>
  <cp:revision>2</cp:revision>
  <dcterms:created xsi:type="dcterms:W3CDTF">2021-08-14T20:05:47Z</dcterms:created>
  <dcterms:modified xsi:type="dcterms:W3CDTF">2021-08-23T22:08:27Z</dcterms:modified>
</cp:coreProperties>
</file>