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56" r:id="rId10"/>
    <p:sldId id="278" r:id="rId11"/>
    <p:sldId id="257" r:id="rId12"/>
    <p:sldId id="262" r:id="rId13"/>
    <p:sldId id="261" r:id="rId14"/>
    <p:sldId id="260" r:id="rId15"/>
    <p:sldId id="259" r:id="rId16"/>
    <p:sldId id="258" r:id="rId17"/>
    <p:sldId id="263" r:id="rId18"/>
    <p:sldId id="264" r:id="rId19"/>
    <p:sldId id="265" r:id="rId20"/>
    <p:sldId id="267" r:id="rId21"/>
    <p:sldId id="268" r:id="rId22"/>
    <p:sldId id="269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49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C9AD2A5C-2880-4965-B9FD-98CD3A32A2C7}"/>
    <pc:docChg chg="addSld modSld sldOrd">
      <pc:chgData name="Secondo Brunelli" userId="1361646665bb41ba" providerId="LiveId" clId="{C9AD2A5C-2880-4965-B9FD-98CD3A32A2C7}" dt="2021-08-12T20:19:59.455" v="2"/>
      <pc:docMkLst>
        <pc:docMk/>
      </pc:docMkLst>
      <pc:sldChg chg="ord">
        <pc:chgData name="Secondo Brunelli" userId="1361646665bb41ba" providerId="LiveId" clId="{C9AD2A5C-2880-4965-B9FD-98CD3A32A2C7}" dt="2021-08-12T20:19:59.455" v="2"/>
        <pc:sldMkLst>
          <pc:docMk/>
          <pc:sldMk cId="1354976335" sldId="256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415691085" sldId="270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2811334619" sldId="271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1575598270" sldId="272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761431573" sldId="273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3033729815" sldId="274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1387317778" sldId="275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2211170134" sldId="276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1646101945" sldId="277"/>
        </pc:sldMkLst>
      </pc:sldChg>
      <pc:sldChg chg="add">
        <pc:chgData name="Secondo Brunelli" userId="1361646665bb41ba" providerId="LiveId" clId="{C9AD2A5C-2880-4965-B9FD-98CD3A32A2C7}" dt="2021-08-12T20:19:38.982" v="0"/>
        <pc:sldMkLst>
          <pc:docMk/>
          <pc:sldMk cId="3470974940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8B4F3A-8882-4DAC-BBB7-C09D53D2E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B8FAD3-F5A1-4154-8BD8-D1603F181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7EED85-4B3B-4957-8D99-477A359F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773D58-5577-400D-99E2-2138558E1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035AA9-3EC7-47C4-AF07-D2364408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84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D9AD9-D620-4D0F-A04A-14F129FA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F48E8F-7FAB-4DBB-A4E5-5F54C3D4A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44D8DD-ECB9-404B-890F-EBC9D921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4A7557-E434-44B4-8F1F-F2371A314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A80835-0AF5-4923-83A2-A058845E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38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ED8206-98E8-4F17-A040-68128632D8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775BD9-E37E-4B82-8DBF-406ACF6B2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144029-8897-4CDC-819B-9D956A35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C8D139-3481-46B4-AFDD-D3BC1D45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90FF4D-46BE-4249-BD56-6E0AE39B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81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BA9F7-6E30-431E-BB2F-93F7C58A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C66A54-B2EB-4AF8-89F7-2D89BF37C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B6F6A5-6744-406A-B1FA-D3657D99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8037CE-9B8D-42E1-81B0-E295191C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34BE2-AFF8-44F8-9A52-E4924CF0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85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0448E6-C713-4049-801A-02ACDFF7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EE42D4-9207-4343-BA18-2E6E68943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F8EAF9-0267-4822-9338-46FCE89D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2D668E-5B98-4067-A520-8EC6E469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58BF93-CABD-4979-A359-B9A60CB3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66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41B404-2029-417A-8FE7-B46358ED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CB80CE-C3A9-48C5-8DED-A945BA707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97623C-BBC2-460A-B56C-1EDDFDD1B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03E0A0-71F5-4AA1-8396-A5A9BE9B9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96612B-F354-4254-8C42-800E4E60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E6A977-D0AA-4FF4-BC45-0029FB1C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00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F7657-D71C-4265-8CF6-F9881861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1EB43F-99F9-4360-A4B7-BA4341016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640D3A-14E5-4C48-BAE2-5FC7DAD25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FC4ECDC-D8CB-4AEE-B802-8ACD8A421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1F0B11-8CA5-4B63-88AA-46BF3CD79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0176648-E3F9-4E4E-92EA-83BE76E1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EC9450A-5119-4BAD-A815-2233ADEA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30410BB-F790-4808-B745-809A62E3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80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C415FE-5454-4288-9636-7D59C80C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CC8770-03A9-4096-95CB-6F219CF0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199784-ADD5-4F34-A41A-970C201F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CA36E4-C874-441F-8447-47CC72ED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2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9A8C2B1-552B-4257-9BDA-4C3756D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D4D408-0155-42C1-95FE-7FD120E6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693A93-E6BE-4C38-9DAE-5DF01F10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00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9A920-D04E-4251-BE5A-E4C1057C1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97C64D-7AB4-4591-B940-5CB8F487A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484450-28B0-46FA-B1F1-6736A9782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600F34-EBAC-49BB-BE32-A098A499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C25E70-6D47-4763-8D6E-C867E726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A90129-FC7C-42EE-A8B8-E31D4EA03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25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4C9FA-4A3A-4BC3-967A-2319ED25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6C4D37-1140-407F-B971-C2906D52A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3F7C5E-949E-4976-B5C6-9EB390546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81E863-F2E0-410D-8D1F-BB9ACFA9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7D4396-062F-4AA7-9E17-9D339CEF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326428-E9E7-48AE-B2C1-AC67897D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27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5BF8139-1955-4A6D-B923-4433BDFF2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666F3F-00DD-4F23-A3CC-8D2D805B2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E42320-812E-4F83-B7CA-E5B823AC6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02338-AAC7-4ACC-B6B4-700E0C945527}" type="datetimeFigureOut">
              <a:rPr lang="it-IT" smtClean="0"/>
              <a:t>12/08/2021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768851-7E15-4E93-8E81-63728E282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AB996F-1F90-48B0-AD1D-E22EF71FA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1A4C9-F6E5-4CF5-BFDA-77C102AAFF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34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F8878E-F43C-4C4B-8057-D0199B844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0668000" cy="35099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C4EF02-B875-4C4E-808B-E61079AAA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4618" y="0"/>
            <a:ext cx="10668000" cy="313127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41D69C-7502-4D73-A26B-9C4B007B21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8540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A503B3-F21F-4C67-8040-59BD941D23A6}"/>
              </a:ext>
            </a:extLst>
          </p:cNvPr>
          <p:cNvSpPr txBox="1"/>
          <p:nvPr/>
        </p:nvSpPr>
        <p:spPr>
          <a:xfrm>
            <a:off x="-1" y="2532649"/>
            <a:ext cx="12067309" cy="306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Somasca, Capitolo Generale, 25 aprile 1610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AGCRS, B 44, f. 80r</a:t>
            </a:r>
            <a:b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... Adì 2 maggio (1610). Fu proposto se si debba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elegere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una impresa universale a tutta la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Relligione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hanno tutte le altre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Relligioni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quale sia un Christo, che porta la croce col motto,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meum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leve. Fu resoluto con voti favorevoli che sì".</a:t>
            </a:r>
          </a:p>
        </p:txBody>
      </p:sp>
    </p:spTree>
    <p:extLst>
      <p:ext uri="{BB962C8B-B14F-4D97-AF65-F5344CB8AC3E}">
        <p14:creationId xmlns:p14="http://schemas.microsoft.com/office/powerpoint/2010/main" val="41569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F5214-85EB-469A-BA22-23A14742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BFB5F1-F058-41AC-ACAE-6917E78DC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17F9F6-5297-44B9-93E7-7CD5B731E8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07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97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90B403-8E40-45EF-9728-559F98B1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600" y="365125"/>
            <a:ext cx="70612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Como , SS.mo Crocifisso, bronzo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AB0BA5-A199-481F-940C-12126F4A37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3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67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4CB1F-B5A2-4D2D-9746-DB1D737D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365125"/>
            <a:ext cx="71882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Roma, Curia Generale Padri Somaschi, bronzo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C56685-E304-42E7-883C-F0789020F7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3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6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3A994-E53C-441D-8432-872B80D5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365125"/>
            <a:ext cx="38862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Somasca, Basilica ( urna dorata ), bronzo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9212E4-528A-4297-9516-B1720FCD8F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280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0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A485C0-E601-4A16-9350-1C09B6BFF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0" y="365125"/>
            <a:ext cx="72898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Roma, Curia Generale Padri Somaschi, bronzo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F1F8DB-E086-4F7A-A6E3-1687543415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3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6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8AC111-5D3A-4B6A-8A42-B047439B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365125"/>
            <a:ext cx="43434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Carta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2C5207D-16E6-4A9A-B63F-77FAE9DD7A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41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399B4-C27D-4DD7-99B5-E82CA3AA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0" y="365125"/>
            <a:ext cx="59563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Somasca, valletta, cemento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E92463-6E13-46AB-9158-2A0CAC44AB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4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503BF-0192-4412-8C89-87EA1D4E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700" y="365125"/>
            <a:ext cx="58801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Roma, AGCRS, Autore Bustamante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9CD3053-3690-4C1B-8D20-D88DFF1B13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59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79BF70-82F6-4D8E-BA08-99BD1ACC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00" y="365125"/>
            <a:ext cx="72771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ROMA, AGCRS, carta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9E69FB2-805B-48D2-AB08-57B23EABC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6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5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90644-A80D-4E8E-BD35-5C0EB64B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5"/>
            <a:ext cx="72136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Somasca, Archivio casa Madre, 37x37 cm, carta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706678-A830-4E63-B4B3-5B1FCE9DE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6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1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C16D9-CB84-4EBA-9982-79870E8A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365125"/>
            <a:ext cx="6019800" cy="2641311"/>
          </a:xfrm>
        </p:spPr>
        <p:txBody>
          <a:bodyPr>
            <a:noAutofit/>
          </a:bodyPr>
          <a:lstStyle/>
          <a:p>
            <a:r>
              <a:rPr lang="it-IT" sz="2800" b="1" i="0" cap="all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ROMA, SS. BONIFACIO E ALESSIO ALL’ AVENTINO, CAPPELLA NOVIZI</a:t>
            </a:r>
            <a:br>
              <a:rPr lang="it-IT" sz="2800" b="1" i="0" cap="all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lang="it-IT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2AC57E-C8F6-4C81-87B5-7B8B91F4E0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3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334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4E2A8-0D70-4644-932D-0C0E824A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365125"/>
            <a:ext cx="71882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Somasca, casa Madre, autore Agnelli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6096379-4880-4AE0-AF70-A94A34FF0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6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80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58818-DDDE-448A-8CE7-4BA104E4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365125"/>
            <a:ext cx="42672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Roma, AGCRS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7AD3580-4763-4FCB-9FE9-B7B439F05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7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0F53D-89E5-48B2-9787-308AEF58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00" y="365125"/>
            <a:ext cx="72771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Rapallo, </a:t>
            </a:r>
            <a:r>
              <a:rPr lang="it-IT" sz="2000"/>
              <a:t>autore ignoto</a:t>
            </a: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E51A855-7C75-4831-B454-EF149B6EF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86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AA1D06-D9EC-4FC4-A8AB-11150B6A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764" y="365125"/>
            <a:ext cx="6283036" cy="2378075"/>
          </a:xfrm>
        </p:spPr>
        <p:txBody>
          <a:bodyPr>
            <a:normAutofit/>
          </a:bodyPr>
          <a:lstStyle/>
          <a:p>
            <a:r>
              <a:rPr lang="it-IT" sz="2200" b="1" i="0" cap="all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ROMA, SS. BONIFACIO E ALESSIO ALL’ AVENTINO, CAPPELLA S. GIROLAMO</a:t>
            </a:r>
            <a:br>
              <a:rPr lang="it-IT" b="1" i="0" cap="all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400690-C45C-4F54-827F-4BB3EC7CCF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34432" cy="69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98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E463AB-B104-4664-B7B5-0A8A0D8F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508" y="365125"/>
            <a:ext cx="6449291" cy="3320184"/>
          </a:xfrm>
        </p:spPr>
        <p:txBody>
          <a:bodyPr>
            <a:normAutofit/>
          </a:bodyPr>
          <a:lstStyle/>
          <a:p>
            <a:r>
              <a:rPr lang="it-IT" sz="2000" b="1" i="0" cap="all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ROMA, SS. BONIFACIO E ALESSIO ALL’ AVENTINO, CAPPELLA NOVIZI</a:t>
            </a:r>
            <a:br>
              <a:rPr lang="it-IT" b="1" i="0" cap="all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8EA72E-22E9-48BF-9C83-555FF1962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10C280-63EE-4DA6-860D-AE810B2E3F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10546" cy="762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43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BC5A0-9183-436D-8D43-557C9CFD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580775-119A-471D-9593-23FCDE653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EFD87C-2488-400E-979C-60614ADE19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42706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72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093E9-2840-4F6C-9E9F-3A5E3A0C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3897E2-4A08-45EB-81C5-B0690A934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88BF7B-DE9E-4024-AA98-CC0F5B0665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356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31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165A6E-25FF-4A69-BF7C-D87F4585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3BB37B-C895-4894-8DB5-4DC1425E7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74839F-A016-49F9-BF24-FBF38FE4D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621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17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DD8469-D382-4279-B33E-1718350C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39D789-5178-4530-A273-7605D5CA6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1632A6-7D5E-4BE2-ABA7-872BC1DE40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34"/>
            <a:ext cx="9989127" cy="6839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10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46F2C-ADB8-4C92-91A2-65DBB6450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62276" y="550863"/>
            <a:ext cx="15154275" cy="286512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0C0CA8-F9D5-4646-A28A-FD8467C84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5300" y="3602038"/>
            <a:ext cx="6362700" cy="1655762"/>
          </a:xfrm>
        </p:spPr>
        <p:txBody>
          <a:bodyPr>
            <a:normAutofit/>
          </a:bodyPr>
          <a:lstStyle/>
          <a:p>
            <a:r>
              <a:rPr lang="it-IT" sz="2000" dirty="0"/>
              <a:t>Bronzo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AE51B8-9FD3-4CCB-80AE-11F37889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3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9763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Widescreen</PresentationFormat>
  <Paragraphs>17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Tema di Office</vt:lpstr>
      <vt:lpstr>Presentazione standard di PowerPoint</vt:lpstr>
      <vt:lpstr>ROMA, SS. BONIFACIO E ALESSIO ALL’ AVENTINO, CAPPELLA NOVIZI </vt:lpstr>
      <vt:lpstr>ROMA, SS. BONIFACIO E ALESSIO ALL’ AVENTINO, CAPPELLA S. GIROLAMO </vt:lpstr>
      <vt:lpstr>ROMA, SS. BONIFACIO E ALESSIO ALL’ AVENTINO, CAPPELLA NOVIZI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Como , SS.mo Crocifisso, bronzo</vt:lpstr>
      <vt:lpstr>Roma, Curia Generale Padri Somaschi, bronzo</vt:lpstr>
      <vt:lpstr>Somasca, Basilica ( urna dorata ), bronzo</vt:lpstr>
      <vt:lpstr>Roma, Curia Generale Padri Somaschi, bronzo</vt:lpstr>
      <vt:lpstr>Carta</vt:lpstr>
      <vt:lpstr>Somasca, valletta, cemento</vt:lpstr>
      <vt:lpstr>Roma, AGCRS, Autore Bustamante</vt:lpstr>
      <vt:lpstr>ROMA, AGCRS, carta</vt:lpstr>
      <vt:lpstr>Somasca, Archivio casa Madre, 37x37 cm, carta</vt:lpstr>
      <vt:lpstr>Somasca, casa Madre, autore Agnelli</vt:lpstr>
      <vt:lpstr>Roma, AGCRS</vt:lpstr>
      <vt:lpstr>Rapallo, autore ignoto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2021-08-08T08:50:41Z</dcterms:created>
  <dcterms:modified xsi:type="dcterms:W3CDTF">2021-08-12T20:20:10Z</dcterms:modified>
</cp:coreProperties>
</file>