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2E899666-655D-44AD-B7CD-A284F2C70371}"/>
    <pc:docChg chg="custSel addSld modSld">
      <pc:chgData name="Secondo Brunelli" userId="1361646665bb41ba" providerId="LiveId" clId="{2E899666-655D-44AD-B7CD-A284F2C70371}" dt="2021-08-22T21:11:56.337" v="434" actId="27636"/>
      <pc:docMkLst>
        <pc:docMk/>
      </pc:docMkLst>
      <pc:sldChg chg="addSp delSp modSp new mod">
        <pc:chgData name="Secondo Brunelli" userId="1361646665bb41ba" providerId="LiveId" clId="{2E899666-655D-44AD-B7CD-A284F2C70371}" dt="2021-08-22T20:51:08.413" v="41" actId="27636"/>
        <pc:sldMkLst>
          <pc:docMk/>
          <pc:sldMk cId="95480330" sldId="262"/>
        </pc:sldMkLst>
        <pc:spChg chg="mod">
          <ac:chgData name="Secondo Brunelli" userId="1361646665bb41ba" providerId="LiveId" clId="{2E899666-655D-44AD-B7CD-A284F2C70371}" dt="2021-08-22T20:51:08.413" v="41" actId="27636"/>
          <ac:spMkLst>
            <pc:docMk/>
            <pc:sldMk cId="95480330" sldId="262"/>
            <ac:spMk id="2" creationId="{3A450DE8-CFE4-4F59-B66C-AA7B9FBB5DD7}"/>
          </ac:spMkLst>
        </pc:spChg>
        <pc:spChg chg="del">
          <ac:chgData name="Secondo Brunelli" userId="1361646665bb41ba" providerId="LiveId" clId="{2E899666-655D-44AD-B7CD-A284F2C70371}" dt="2021-08-22T20:49:27.027" v="1"/>
          <ac:spMkLst>
            <pc:docMk/>
            <pc:sldMk cId="95480330" sldId="262"/>
            <ac:spMk id="3" creationId="{DDBF2F8C-5306-4CA7-AF28-D0D7B8127EBB}"/>
          </ac:spMkLst>
        </pc:spChg>
        <pc:picChg chg="add mod">
          <ac:chgData name="Secondo Brunelli" userId="1361646665bb41ba" providerId="LiveId" clId="{2E899666-655D-44AD-B7CD-A284F2C70371}" dt="2021-08-22T20:49:33.317" v="3" actId="14100"/>
          <ac:picMkLst>
            <pc:docMk/>
            <pc:sldMk cId="95480330" sldId="262"/>
            <ac:picMk id="4" creationId="{10DE148A-6E84-4F76-BDD1-3F8782C8FB21}"/>
          </ac:picMkLst>
        </pc:picChg>
      </pc:sldChg>
      <pc:sldChg chg="addSp delSp modSp new mod">
        <pc:chgData name="Secondo Brunelli" userId="1361646665bb41ba" providerId="LiveId" clId="{2E899666-655D-44AD-B7CD-A284F2C70371}" dt="2021-08-22T20:53:28.889" v="96" actId="20577"/>
        <pc:sldMkLst>
          <pc:docMk/>
          <pc:sldMk cId="4167419147" sldId="263"/>
        </pc:sldMkLst>
        <pc:spChg chg="mod">
          <ac:chgData name="Secondo Brunelli" userId="1361646665bb41ba" providerId="LiveId" clId="{2E899666-655D-44AD-B7CD-A284F2C70371}" dt="2021-08-22T20:53:28.889" v="96" actId="20577"/>
          <ac:spMkLst>
            <pc:docMk/>
            <pc:sldMk cId="4167419147" sldId="263"/>
            <ac:spMk id="2" creationId="{77D34290-2134-4C7E-9ED5-AFB75794AB14}"/>
          </ac:spMkLst>
        </pc:spChg>
        <pc:spChg chg="del">
          <ac:chgData name="Secondo Brunelli" userId="1361646665bb41ba" providerId="LiveId" clId="{2E899666-655D-44AD-B7CD-A284F2C70371}" dt="2021-08-22T20:51:40.688" v="43"/>
          <ac:spMkLst>
            <pc:docMk/>
            <pc:sldMk cId="4167419147" sldId="263"/>
            <ac:spMk id="3" creationId="{96976BE4-E853-4086-9FDF-936BED37B61F}"/>
          </ac:spMkLst>
        </pc:spChg>
        <pc:picChg chg="add mod">
          <ac:chgData name="Secondo Brunelli" userId="1361646665bb41ba" providerId="LiveId" clId="{2E899666-655D-44AD-B7CD-A284F2C70371}" dt="2021-08-22T20:51:47.525" v="45" actId="14100"/>
          <ac:picMkLst>
            <pc:docMk/>
            <pc:sldMk cId="4167419147" sldId="263"/>
            <ac:picMk id="4" creationId="{5AD4E704-243E-491D-AD2A-62D05A0D207B}"/>
          </ac:picMkLst>
        </pc:picChg>
      </pc:sldChg>
      <pc:sldChg chg="addSp delSp modSp new mod">
        <pc:chgData name="Secondo Brunelli" userId="1361646665bb41ba" providerId="LiveId" clId="{2E899666-655D-44AD-B7CD-A284F2C70371}" dt="2021-08-22T20:55:39.156" v="142"/>
        <pc:sldMkLst>
          <pc:docMk/>
          <pc:sldMk cId="2494813646" sldId="264"/>
        </pc:sldMkLst>
        <pc:spChg chg="mod">
          <ac:chgData name="Secondo Brunelli" userId="1361646665bb41ba" providerId="LiveId" clId="{2E899666-655D-44AD-B7CD-A284F2C70371}" dt="2021-08-22T20:55:39.156" v="142"/>
          <ac:spMkLst>
            <pc:docMk/>
            <pc:sldMk cId="2494813646" sldId="264"/>
            <ac:spMk id="2" creationId="{D70B8ADF-918D-4B61-B02E-6C5B8615F5F8}"/>
          </ac:spMkLst>
        </pc:spChg>
        <pc:spChg chg="del">
          <ac:chgData name="Secondo Brunelli" userId="1361646665bb41ba" providerId="LiveId" clId="{2E899666-655D-44AD-B7CD-A284F2C70371}" dt="2021-08-22T20:54:09.315" v="98"/>
          <ac:spMkLst>
            <pc:docMk/>
            <pc:sldMk cId="2494813646" sldId="264"/>
            <ac:spMk id="3" creationId="{022E0A38-9682-496B-82E5-E6E534665AD8}"/>
          </ac:spMkLst>
        </pc:spChg>
        <pc:picChg chg="add mod">
          <ac:chgData name="Secondo Brunelli" userId="1361646665bb41ba" providerId="LiveId" clId="{2E899666-655D-44AD-B7CD-A284F2C70371}" dt="2021-08-22T20:54:16.582" v="100" actId="14100"/>
          <ac:picMkLst>
            <pc:docMk/>
            <pc:sldMk cId="2494813646" sldId="264"/>
            <ac:picMk id="4" creationId="{145663F1-58A1-4A13-9D72-F315FEBD395B}"/>
          </ac:picMkLst>
        </pc:picChg>
      </pc:sldChg>
      <pc:sldChg chg="addSp delSp modSp new mod">
        <pc:chgData name="Secondo Brunelli" userId="1361646665bb41ba" providerId="LiveId" clId="{2E899666-655D-44AD-B7CD-A284F2C70371}" dt="2021-08-22T20:58:08.059" v="191" actId="20577"/>
        <pc:sldMkLst>
          <pc:docMk/>
          <pc:sldMk cId="2075867058" sldId="265"/>
        </pc:sldMkLst>
        <pc:spChg chg="mod">
          <ac:chgData name="Secondo Brunelli" userId="1361646665bb41ba" providerId="LiveId" clId="{2E899666-655D-44AD-B7CD-A284F2C70371}" dt="2021-08-22T20:58:08.059" v="191" actId="20577"/>
          <ac:spMkLst>
            <pc:docMk/>
            <pc:sldMk cId="2075867058" sldId="265"/>
            <ac:spMk id="2" creationId="{86C4DFD4-6DF3-4009-9D13-8F2E1FA78376}"/>
          </ac:spMkLst>
        </pc:spChg>
        <pc:spChg chg="del">
          <ac:chgData name="Secondo Brunelli" userId="1361646665bb41ba" providerId="LiveId" clId="{2E899666-655D-44AD-B7CD-A284F2C70371}" dt="2021-08-22T20:56:16.798" v="144"/>
          <ac:spMkLst>
            <pc:docMk/>
            <pc:sldMk cId="2075867058" sldId="265"/>
            <ac:spMk id="3" creationId="{23A8D86D-BB9B-4BF9-ABA8-665AF2A4EC00}"/>
          </ac:spMkLst>
        </pc:spChg>
        <pc:picChg chg="add mod">
          <ac:chgData name="Secondo Brunelli" userId="1361646665bb41ba" providerId="LiveId" clId="{2E899666-655D-44AD-B7CD-A284F2C70371}" dt="2021-08-22T20:56:23.330" v="146" actId="14100"/>
          <ac:picMkLst>
            <pc:docMk/>
            <pc:sldMk cId="2075867058" sldId="265"/>
            <ac:picMk id="4" creationId="{A0DE42B3-864F-436E-A265-F84416B3E088}"/>
          </ac:picMkLst>
        </pc:picChg>
      </pc:sldChg>
      <pc:sldChg chg="addSp delSp modSp new mod">
        <pc:chgData name="Secondo Brunelli" userId="1361646665bb41ba" providerId="LiveId" clId="{2E899666-655D-44AD-B7CD-A284F2C70371}" dt="2021-08-22T20:59:42.356" v="231" actId="27636"/>
        <pc:sldMkLst>
          <pc:docMk/>
          <pc:sldMk cId="2156864491" sldId="266"/>
        </pc:sldMkLst>
        <pc:spChg chg="mod">
          <ac:chgData name="Secondo Brunelli" userId="1361646665bb41ba" providerId="LiveId" clId="{2E899666-655D-44AD-B7CD-A284F2C70371}" dt="2021-08-22T20:59:42.356" v="231" actId="27636"/>
          <ac:spMkLst>
            <pc:docMk/>
            <pc:sldMk cId="2156864491" sldId="266"/>
            <ac:spMk id="2" creationId="{C41725DA-DFDD-4514-B794-B253747FFFA4}"/>
          </ac:spMkLst>
        </pc:spChg>
        <pc:spChg chg="del">
          <ac:chgData name="Secondo Brunelli" userId="1361646665bb41ba" providerId="LiveId" clId="{2E899666-655D-44AD-B7CD-A284F2C70371}" dt="2021-08-22T20:58:18.721" v="193"/>
          <ac:spMkLst>
            <pc:docMk/>
            <pc:sldMk cId="2156864491" sldId="266"/>
            <ac:spMk id="3" creationId="{0520CFD0-3F2D-4CA1-A886-60A94A3A9282}"/>
          </ac:spMkLst>
        </pc:spChg>
        <pc:picChg chg="add mod">
          <ac:chgData name="Secondo Brunelli" userId="1361646665bb41ba" providerId="LiveId" clId="{2E899666-655D-44AD-B7CD-A284F2C70371}" dt="2021-08-22T20:58:27.862" v="195" actId="14100"/>
          <ac:picMkLst>
            <pc:docMk/>
            <pc:sldMk cId="2156864491" sldId="266"/>
            <ac:picMk id="4" creationId="{CC7C9606-2EA5-4138-9201-CD25D9B947C9}"/>
          </ac:picMkLst>
        </pc:picChg>
      </pc:sldChg>
      <pc:sldChg chg="addSp delSp modSp new mod">
        <pc:chgData name="Secondo Brunelli" userId="1361646665bb41ba" providerId="LiveId" clId="{2E899666-655D-44AD-B7CD-A284F2C70371}" dt="2021-08-22T21:03:29.663" v="279" actId="20577"/>
        <pc:sldMkLst>
          <pc:docMk/>
          <pc:sldMk cId="3286964081" sldId="267"/>
        </pc:sldMkLst>
        <pc:spChg chg="mod">
          <ac:chgData name="Secondo Brunelli" userId="1361646665bb41ba" providerId="LiveId" clId="{2E899666-655D-44AD-B7CD-A284F2C70371}" dt="2021-08-22T21:03:29.663" v="279" actId="20577"/>
          <ac:spMkLst>
            <pc:docMk/>
            <pc:sldMk cId="3286964081" sldId="267"/>
            <ac:spMk id="2" creationId="{0CB9130A-4D13-4464-819B-9779FF119C32}"/>
          </ac:spMkLst>
        </pc:spChg>
        <pc:spChg chg="del">
          <ac:chgData name="Secondo Brunelli" userId="1361646665bb41ba" providerId="LiveId" clId="{2E899666-655D-44AD-B7CD-A284F2C70371}" dt="2021-08-22T21:00:45.130" v="233"/>
          <ac:spMkLst>
            <pc:docMk/>
            <pc:sldMk cId="3286964081" sldId="267"/>
            <ac:spMk id="3" creationId="{1AB1BCF7-AB30-4562-BE29-F5FAD190320F}"/>
          </ac:spMkLst>
        </pc:spChg>
        <pc:picChg chg="add mod">
          <ac:chgData name="Secondo Brunelli" userId="1361646665bb41ba" providerId="LiveId" clId="{2E899666-655D-44AD-B7CD-A284F2C70371}" dt="2021-08-22T21:00:52.166" v="235" actId="14100"/>
          <ac:picMkLst>
            <pc:docMk/>
            <pc:sldMk cId="3286964081" sldId="267"/>
            <ac:picMk id="4" creationId="{FB691927-2403-4F4F-B384-0B5072F20235}"/>
          </ac:picMkLst>
        </pc:picChg>
      </pc:sldChg>
      <pc:sldChg chg="addSp delSp modSp new mod">
        <pc:chgData name="Secondo Brunelli" userId="1361646665bb41ba" providerId="LiveId" clId="{2E899666-655D-44AD-B7CD-A284F2C70371}" dt="2021-08-22T21:05:05.732" v="314" actId="20577"/>
        <pc:sldMkLst>
          <pc:docMk/>
          <pc:sldMk cId="2073895215" sldId="268"/>
        </pc:sldMkLst>
        <pc:spChg chg="mod">
          <ac:chgData name="Secondo Brunelli" userId="1361646665bb41ba" providerId="LiveId" clId="{2E899666-655D-44AD-B7CD-A284F2C70371}" dt="2021-08-22T21:05:05.732" v="314" actId="20577"/>
          <ac:spMkLst>
            <pc:docMk/>
            <pc:sldMk cId="2073895215" sldId="268"/>
            <ac:spMk id="2" creationId="{9A9083E7-883A-443E-9BB1-B7357D4D2B8C}"/>
          </ac:spMkLst>
        </pc:spChg>
        <pc:spChg chg="del">
          <ac:chgData name="Secondo Brunelli" userId="1361646665bb41ba" providerId="LiveId" clId="{2E899666-655D-44AD-B7CD-A284F2C70371}" dt="2021-08-22T21:04:02.183" v="281"/>
          <ac:spMkLst>
            <pc:docMk/>
            <pc:sldMk cId="2073895215" sldId="268"/>
            <ac:spMk id="3" creationId="{657A54F9-8A28-4FE7-A5F1-7D436692F3A5}"/>
          </ac:spMkLst>
        </pc:spChg>
        <pc:picChg chg="add mod">
          <ac:chgData name="Secondo Brunelli" userId="1361646665bb41ba" providerId="LiveId" clId="{2E899666-655D-44AD-B7CD-A284F2C70371}" dt="2021-08-22T21:04:08.610" v="283" actId="14100"/>
          <ac:picMkLst>
            <pc:docMk/>
            <pc:sldMk cId="2073895215" sldId="268"/>
            <ac:picMk id="4" creationId="{B2381F40-4A94-4295-9CE8-1A1660D8A9D3}"/>
          </ac:picMkLst>
        </pc:picChg>
      </pc:sldChg>
      <pc:sldChg chg="addSp delSp modSp new mod">
        <pc:chgData name="Secondo Brunelli" userId="1361646665bb41ba" providerId="LiveId" clId="{2E899666-655D-44AD-B7CD-A284F2C70371}" dt="2021-08-22T21:07:25.451" v="344" actId="14100"/>
        <pc:sldMkLst>
          <pc:docMk/>
          <pc:sldMk cId="1624986629" sldId="269"/>
        </pc:sldMkLst>
        <pc:spChg chg="mod">
          <ac:chgData name="Secondo Brunelli" userId="1361646665bb41ba" providerId="LiveId" clId="{2E899666-655D-44AD-B7CD-A284F2C70371}" dt="2021-08-22T21:07:25.451" v="344" actId="14100"/>
          <ac:spMkLst>
            <pc:docMk/>
            <pc:sldMk cId="1624986629" sldId="269"/>
            <ac:spMk id="2" creationId="{A02384B8-BE8C-425C-8BD0-DC383AB3CE8B}"/>
          </ac:spMkLst>
        </pc:spChg>
        <pc:spChg chg="del">
          <ac:chgData name="Secondo Brunelli" userId="1361646665bb41ba" providerId="LiveId" clId="{2E899666-655D-44AD-B7CD-A284F2C70371}" dt="2021-08-22T21:05:50.958" v="316"/>
          <ac:spMkLst>
            <pc:docMk/>
            <pc:sldMk cId="1624986629" sldId="269"/>
            <ac:spMk id="3" creationId="{80575CAD-437E-4683-B5AD-56E7F50A7E7C}"/>
          </ac:spMkLst>
        </pc:spChg>
        <pc:picChg chg="add mod">
          <ac:chgData name="Secondo Brunelli" userId="1361646665bb41ba" providerId="LiveId" clId="{2E899666-655D-44AD-B7CD-A284F2C70371}" dt="2021-08-22T21:05:57.762" v="318" actId="14100"/>
          <ac:picMkLst>
            <pc:docMk/>
            <pc:sldMk cId="1624986629" sldId="269"/>
            <ac:picMk id="4" creationId="{4014EB41-C325-4A64-905E-C9AB40359E58}"/>
          </ac:picMkLst>
        </pc:picChg>
      </pc:sldChg>
      <pc:sldChg chg="addSp delSp modSp new mod">
        <pc:chgData name="Secondo Brunelli" userId="1361646665bb41ba" providerId="LiveId" clId="{2E899666-655D-44AD-B7CD-A284F2C70371}" dt="2021-08-22T21:09:15.550" v="375" actId="20577"/>
        <pc:sldMkLst>
          <pc:docMk/>
          <pc:sldMk cId="1793033026" sldId="270"/>
        </pc:sldMkLst>
        <pc:spChg chg="mod">
          <ac:chgData name="Secondo Brunelli" userId="1361646665bb41ba" providerId="LiveId" clId="{2E899666-655D-44AD-B7CD-A284F2C70371}" dt="2021-08-22T21:09:15.550" v="375" actId="20577"/>
          <ac:spMkLst>
            <pc:docMk/>
            <pc:sldMk cId="1793033026" sldId="270"/>
            <ac:spMk id="2" creationId="{2010C710-1AF0-4FB5-A602-C98D0EB37333}"/>
          </ac:spMkLst>
        </pc:spChg>
        <pc:spChg chg="del">
          <ac:chgData name="Secondo Brunelli" userId="1361646665bb41ba" providerId="LiveId" clId="{2E899666-655D-44AD-B7CD-A284F2C70371}" dt="2021-08-22T21:08:18.602" v="346"/>
          <ac:spMkLst>
            <pc:docMk/>
            <pc:sldMk cId="1793033026" sldId="270"/>
            <ac:spMk id="3" creationId="{C0395869-63FB-43E9-BE4D-F2AAA1760D0E}"/>
          </ac:spMkLst>
        </pc:spChg>
        <pc:picChg chg="add mod">
          <ac:chgData name="Secondo Brunelli" userId="1361646665bb41ba" providerId="LiveId" clId="{2E899666-655D-44AD-B7CD-A284F2C70371}" dt="2021-08-22T21:08:25.118" v="348" actId="14100"/>
          <ac:picMkLst>
            <pc:docMk/>
            <pc:sldMk cId="1793033026" sldId="270"/>
            <ac:picMk id="4" creationId="{94139671-1F16-4361-85B3-FD2321B52B50}"/>
          </ac:picMkLst>
        </pc:picChg>
      </pc:sldChg>
      <pc:sldChg chg="addSp delSp modSp new mod">
        <pc:chgData name="Secondo Brunelli" userId="1361646665bb41ba" providerId="LiveId" clId="{2E899666-655D-44AD-B7CD-A284F2C70371}" dt="2021-08-22T21:11:56.337" v="434" actId="27636"/>
        <pc:sldMkLst>
          <pc:docMk/>
          <pc:sldMk cId="2671857253" sldId="271"/>
        </pc:sldMkLst>
        <pc:spChg chg="mod">
          <ac:chgData name="Secondo Brunelli" userId="1361646665bb41ba" providerId="LiveId" clId="{2E899666-655D-44AD-B7CD-A284F2C70371}" dt="2021-08-22T21:11:56.337" v="434" actId="27636"/>
          <ac:spMkLst>
            <pc:docMk/>
            <pc:sldMk cId="2671857253" sldId="271"/>
            <ac:spMk id="2" creationId="{828E7929-C940-48D2-B9CC-46D5742E2176}"/>
          </ac:spMkLst>
        </pc:spChg>
        <pc:spChg chg="del">
          <ac:chgData name="Secondo Brunelli" userId="1361646665bb41ba" providerId="LiveId" clId="{2E899666-655D-44AD-B7CD-A284F2C70371}" dt="2021-08-22T21:09:59.582" v="377"/>
          <ac:spMkLst>
            <pc:docMk/>
            <pc:sldMk cId="2671857253" sldId="271"/>
            <ac:spMk id="3" creationId="{790B6F9B-1034-40A9-AB1E-68E2FB5F03F8}"/>
          </ac:spMkLst>
        </pc:spChg>
        <pc:picChg chg="add mod">
          <ac:chgData name="Secondo Brunelli" userId="1361646665bb41ba" providerId="LiveId" clId="{2E899666-655D-44AD-B7CD-A284F2C70371}" dt="2021-08-22T21:10:37.517" v="383" actId="1076"/>
          <ac:picMkLst>
            <pc:docMk/>
            <pc:sldMk cId="2671857253" sldId="271"/>
            <ac:picMk id="4" creationId="{2A252BBC-0A94-4C72-8AF3-0AB088B6DD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EF08A-0B2B-4887-A15D-8F10EFFC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A130E8-7CCE-46A5-A101-28E9483E6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80A62F-B1DB-4400-A8B4-B1FA0218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611AB4-9587-476C-914C-140F111E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7298E-5BA3-4249-BAA5-3AD68396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0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3F51B-ECC5-4A72-8031-BD6DD8B0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45C1EA-B93C-4E46-8199-A191D6EFA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06D0E-6FD5-4E6B-807B-D4068483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529883-9F7D-4D87-B14A-BF683F7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240C3F-D296-4BA0-9E63-0627E1DC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55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8D13BC6-D047-4F20-976B-02B8E6B7F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ECC8A1-1FF3-4854-8A9D-25688A9E6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3FB2F0-A878-4B2C-98C8-14D419D6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C57BAA-2C90-42DF-9F14-92BC8BDF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DE5BE-AB71-4C98-84B8-6FA0A59B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5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27168-63FF-4130-8E68-DB531F8F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A7396-AD2E-4BE1-9AD7-055336F7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52EDF5-D843-43BE-B25D-C39BDDA3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0C7B9C-2CAD-45E7-A4A2-127C358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EEB65-E3AA-4842-8086-F466969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7FB7C-E6D9-4956-80B3-A34350FC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65A1C2-67A7-4C4A-B361-368BE77A6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75DECF-1E85-47AC-89A6-2D97EF23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0ADAA6-1C03-4A9C-96D4-56A6432C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C88D1-E77F-401C-BCEA-263D9B02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10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C24C2F-F1EC-4CDB-ADE1-CB8D1B67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A1B73-62F4-45A6-80E0-6018B28FE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AA18B7-DF9A-449F-88A4-D20A09CD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76DDE9-5078-4F41-BD9D-0787A962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1AFB2C-D5CE-4C27-A2F5-94612E13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7B481F-EB87-44B4-B659-03ADD90B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2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EFADD-9C83-4A2A-8D2F-A146A187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350BF1-8CD4-44C7-9F8A-FF9967EF5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47AF8C-0545-4132-8287-AAAF6513A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6985B62-A128-4501-9BB2-2E4FF5B9E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509005-9A2A-4058-9273-012837575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C87734-EC17-42DA-BA00-E302ACB4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0E98B8-F615-455C-9A60-4EB38C90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A0F7F4-40D8-4C60-AF03-5C9F2198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3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5E94A3-D8BA-4B1B-B243-543146F6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CEA3BC-2B6B-4F29-B310-CA410545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18E2A0-9E01-45E5-ABEC-C23FBD79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A8907F-E1B5-4226-A782-B8D076EF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867A0D-329E-4694-BA26-22A95F0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E99B6C-9057-4A32-9DD5-56B3DF32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C76BB1-B68F-4976-9819-F0973E62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5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3C834-492A-408D-819A-2E208C84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3692E9-7AD4-4802-9872-57677A66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303588-1951-49DC-99E1-5289A9CB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147CFB-AC80-455A-8BFF-57C5E71A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DCF460-9B2A-45FA-A23A-43B713E1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3B7B6E-1E58-4A2F-BFF1-7B2E67DF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01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D8FA54-44B0-4EB0-90D0-1C0E8299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48B917-BEC2-4CFE-B3DE-CB355E6A9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FD731E-047E-438F-9F74-8E3B66A9F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788E2C-0287-4CAC-AEEA-C6B925DB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3A0B7B-F11D-4733-A778-8C4A42A5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09A75B-95A2-490C-AB0E-4ACE162B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8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7D9F6E-114A-4711-ACF6-8DC5C90A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104571-436E-485F-99F0-540993989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90DC73-C049-42D9-99B5-371DCC506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FD58-47CB-46FA-8F90-8D8E8F15722E}" type="datetimeFigureOut">
              <a:rPr lang="it-IT" smtClean="0"/>
              <a:t>22/08/2021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9451E3-0A77-47E3-897E-5FDC92C10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ABE9B1-E338-4832-A12B-4C077DC12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E3B0-3A15-4F89-AC53-F70E3B383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8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AB7BD-B820-41EC-8593-0A585F1BF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4582" y="1122363"/>
            <a:ext cx="2885018" cy="2387600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Genova, Maddalena, legno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CB9A9C-1556-4689-9159-C3D1E942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938"/>
            <a:ext cx="9154583" cy="6865937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AD993B65-236F-465B-BB18-5F0652B23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91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4DFD4-6DF3-4009-9D13-8F2E1FA7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365125"/>
            <a:ext cx="7213600" cy="1325563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Somasca, Archivio Casa Madre,  49X30 cm</a:t>
            </a:r>
            <a:br>
              <a:rPr lang="it-IT" sz="2000" dirty="0"/>
            </a:br>
            <a:r>
              <a:rPr lang="it-IT" sz="2000" dirty="0" err="1"/>
              <a:t>egno</a:t>
            </a:r>
            <a:r>
              <a:rPr lang="it-IT" sz="2000" dirty="0"/>
              <a:t> intarsiato.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Si trova appeso al 2° piano di Casa Madre, fuori della sala conferenze.</a:t>
            </a: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0DE42B3-864F-436E-A265-F84416B3E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6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725DA-DFDD-4514-B794-B253747F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800" y="365125"/>
            <a:ext cx="6350000" cy="3063875"/>
          </a:xfrm>
        </p:spPr>
        <p:txBody>
          <a:bodyPr>
            <a:normAutofit/>
          </a:bodyPr>
          <a:lstStyle/>
          <a:p>
            <a:r>
              <a:rPr lang="it-IT" sz="2000" dirty="0"/>
              <a:t>Feltre, SS. Vittore e Corona.</a:t>
            </a:r>
            <a:br>
              <a:rPr lang="it-IT" sz="2000" dirty="0"/>
            </a:br>
            <a:r>
              <a:rPr lang="it-IT" sz="2000" dirty="0"/>
              <a:t>Queste statuette, fotografate negli anni cinquanta del Novecento nel chiostro esterno della chiesa dei SS. Vittore e Corona a Feltre, finirono poi a Treviso (Istituto Emiliani).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Purtroppo andarono bruciate in un incendio.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C7C9606-2EA5-4138-9201-CD25D9B94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0713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9130A-4D13-4464-819B-9779FF11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365125"/>
            <a:ext cx="3898900" cy="5222875"/>
          </a:xfrm>
        </p:spPr>
        <p:txBody>
          <a:bodyPr>
            <a:normAutofit/>
          </a:bodyPr>
          <a:lstStyle/>
          <a:p>
            <a:r>
              <a:rPr lang="it-IT" sz="2000" dirty="0" err="1"/>
              <a:t>Alabang</a:t>
            </a:r>
            <a:r>
              <a:rPr lang="it-IT" sz="2000" dirty="0"/>
              <a:t>, </a:t>
            </a:r>
            <a:r>
              <a:rPr lang="it-IT" sz="2000" dirty="0" err="1"/>
              <a:t>Muntinlupa</a:t>
            </a:r>
            <a:r>
              <a:rPr lang="it-IT" sz="2000" dirty="0"/>
              <a:t>,</a:t>
            </a:r>
            <a:br>
              <a:rPr lang="it-IT" sz="2000" dirty="0"/>
            </a:br>
            <a:r>
              <a:rPr lang="it-IT" sz="2000" dirty="0"/>
              <a:t>Scultura fatta realizzare da p. Santis (De) Cesare </a:t>
            </a:r>
            <a:r>
              <a:rPr lang="it-IT" sz="2000" dirty="0" err="1"/>
              <a:t>crs</a:t>
            </a:r>
            <a:r>
              <a:rPr lang="it-IT" sz="2000" dirty="0"/>
              <a:t>., in legno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B691927-2403-4F4F-B384-0B5072F20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20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083E7-883A-443E-9BB1-B7357D4D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670" y="365125"/>
            <a:ext cx="561213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Portone delle Suore …..(?)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2381F40-4A94-4295-9CE8-1A1660D8A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612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9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2384B8-BE8C-425C-8BD0-DC383AB3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365125"/>
            <a:ext cx="6057900" cy="4841875"/>
          </a:xfrm>
        </p:spPr>
        <p:txBody>
          <a:bodyPr>
            <a:normAutofit/>
          </a:bodyPr>
          <a:lstStyle/>
          <a:p>
            <a:r>
              <a:rPr lang="it-IT" sz="2000" dirty="0"/>
              <a:t>Como, SS. Crocifisso.</a:t>
            </a:r>
            <a:br>
              <a:rPr lang="it-IT" sz="2000" dirty="0"/>
            </a:br>
            <a:r>
              <a:rPr lang="it-IT" sz="2000" dirty="0"/>
              <a:t>Stemma fatto realizzare sullo stallo centrale delle sedi dei celebranti in presbiterio da p. Ceriani Giovanni </a:t>
            </a:r>
            <a:r>
              <a:rPr lang="it-IT" sz="2000" dirty="0" err="1"/>
              <a:t>crs</a:t>
            </a:r>
            <a:r>
              <a:rPr lang="it-IT" sz="2000" dirty="0"/>
              <a:t>. nei primi decenni del Novecento.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014EB41-C325-4A64-905E-C9AB40359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8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0C710-1AF0-4FB5-A602-C98D0EB3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400" y="365125"/>
            <a:ext cx="72644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San Salvador, El Calvario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4139671-1F16-4361-85B3-FD2321B52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50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3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E7929-C940-48D2-B9CC-46D5742E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0" y="365125"/>
            <a:ext cx="6070600" cy="4714875"/>
          </a:xfrm>
        </p:spPr>
        <p:txBody>
          <a:bodyPr>
            <a:normAutofit/>
          </a:bodyPr>
          <a:lstStyle/>
          <a:p>
            <a:r>
              <a:rPr lang="it-IT" sz="2000" b="1" dirty="0"/>
              <a:t>Albano Laziale, Centro S. Girolamo</a:t>
            </a:r>
            <a:br>
              <a:rPr lang="it-IT" sz="2000" b="1" dirty="0"/>
            </a:br>
            <a:r>
              <a:rPr lang="it-IT" sz="2000" b="1" dirty="0"/>
              <a:t>49X30 cm</a:t>
            </a:r>
            <a:br>
              <a:rPr lang="it-IT" sz="2000" b="1" dirty="0"/>
            </a:br>
            <a:r>
              <a:rPr lang="it-IT" sz="2000" b="1" dirty="0"/>
              <a:t>Si trova appeso nel corridoio di ingresso della casa religiosa.</a:t>
            </a:r>
            <a:br>
              <a:rPr lang="it-IT" sz="2000" b="1" dirty="0"/>
            </a:br>
            <a:br>
              <a:rPr lang="it-IT" sz="2000" b="1" dirty="0"/>
            </a:br>
            <a:r>
              <a:rPr lang="it-IT" sz="2000" b="1" dirty="0"/>
              <a:t>Copia simile si trova anche a Somasca (Casa Madre), cfr. n. 85.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A252BBC-0A94-4C72-8AF3-0AB088B6D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1600"/>
            <a:ext cx="5114924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2FAD3-D6A3-467D-925B-9BF1F76C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100" y="365125"/>
            <a:ext cx="2794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Genova, Maddalena, legno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9D4EAA2-E0CC-48EC-8AB4-1D26C621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C4948-31F8-4992-8850-271DC42D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365125"/>
            <a:ext cx="3048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Genova, Maddalena, legno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290AA84-2DEA-4953-87C8-22A36E1F2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2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79D15-93CB-464A-B856-D52336C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365125"/>
            <a:ext cx="2895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Genova, Maddalena, legno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B0FC781-5C0D-427F-9EDB-64AD86844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8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D87C6-92C7-489A-A892-D8D09A21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365125"/>
            <a:ext cx="3048000" cy="4473575"/>
          </a:xfrm>
        </p:spPr>
        <p:txBody>
          <a:bodyPr>
            <a:normAutofit/>
          </a:bodyPr>
          <a:lstStyle/>
          <a:p>
            <a:r>
              <a:rPr lang="it-IT" sz="2000" dirty="0"/>
              <a:t>Amelia, Collegio S. Angelo, legno.</a:t>
            </a:r>
            <a:br>
              <a:rPr lang="it-IT" sz="2000" dirty="0"/>
            </a:br>
            <a:r>
              <a:rPr lang="it-IT" sz="2000" dirty="0"/>
              <a:t>Appeso in fondo alla chiesa, sulla balconata della cantoria in controfacciata.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 due legni trasversali che compaiono in foto sono opera di sostegno in fase di restauro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9CC7C30-6666-4B0C-A7CC-FE090EC5C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FD79D-2C86-4642-9F9A-DD2E3365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0" y="365125"/>
            <a:ext cx="5956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Feltre, SS. Vittore e Corona, in legno, </a:t>
            </a:r>
            <a:br>
              <a:rPr lang="it-IT" sz="2000" dirty="0"/>
            </a:br>
            <a:r>
              <a:rPr lang="it-IT" sz="2000" dirty="0"/>
              <a:t>Su un portoncino di legno all' interno della chiesa, navata </a:t>
            </a:r>
            <a:r>
              <a:rPr lang="it-IT" sz="2000" dirty="0" err="1"/>
              <a:t>sx</a:t>
            </a:r>
            <a:r>
              <a:rPr lang="it-IT" sz="2000" dirty="0"/>
              <a:t>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093EE48-ADA6-4850-9280-3684653E8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50DE8-CFE4-4F59-B66C-AA7B9FBB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900" y="365125"/>
            <a:ext cx="2959100" cy="4219575"/>
          </a:xfrm>
        </p:spPr>
        <p:txBody>
          <a:bodyPr>
            <a:normAutofit/>
          </a:bodyPr>
          <a:lstStyle/>
          <a:p>
            <a:r>
              <a:rPr lang="it-IT" sz="2000" dirty="0"/>
              <a:t>Feltre, SS. Vittore e , </a:t>
            </a:r>
            <a:r>
              <a:rPr lang="it-IT" sz="2000" dirty="0" err="1"/>
              <a:t>Conona</a:t>
            </a:r>
            <a:br>
              <a:rPr lang="it-IT" sz="2000" dirty="0"/>
            </a:br>
            <a:r>
              <a:rPr lang="it-IT" sz="2000" dirty="0"/>
              <a:t>Sulla balaustra esterna della cantoria dell' organo, in fondo alla chiesa sulla parete di controfacciata.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Legno dorato.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0DE148A-6E84-4F76-BDD1-3F8782C8F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34290-2134-4C7E-9ED5-AFB75794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365125"/>
            <a:ext cx="48768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Roma, S. Maria in </a:t>
            </a:r>
            <a:r>
              <a:rPr lang="it-IT" sz="2000" dirty="0" err="1"/>
              <a:t>Aquiro</a:t>
            </a:r>
            <a:br>
              <a:rPr lang="it-IT" sz="2000" dirty="0"/>
            </a:br>
            <a:r>
              <a:rPr lang="it-IT" sz="2000" dirty="0"/>
              <a:t>Paliotto della ex cappella di S. Girolamo Miani (dal 1867 del Crocifisso), navata di dx. Autore Paolo Falcioni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AD4E704-243E-491D-AD2A-62D05A0D2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35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1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B8ADF-918D-4B61-B02E-6C5B8615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00" y="365125"/>
            <a:ext cx="70612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Somasca, Archivio casa Madre, 22X18 cm</a:t>
            </a:r>
            <a:br>
              <a:rPr lang="it-IT" sz="2000" dirty="0"/>
            </a:br>
            <a:r>
              <a:rPr lang="it-IT" sz="2000" dirty="0"/>
              <a:t>Si trova nella sala antecedente all' Archivio di Casa Madre (ACM), appoggiato sopra un leggio.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45663F1-58A1-4A13-9D72-F315FEBD3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6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13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Genova, Maddalena, legno</vt:lpstr>
      <vt:lpstr>Genova, Maddalena, legno</vt:lpstr>
      <vt:lpstr>Genova, Maddalena, legno</vt:lpstr>
      <vt:lpstr>Genova, Maddalena, legno</vt:lpstr>
      <vt:lpstr>Amelia, Collegio S. Angelo, legno. Appeso in fondo alla chiesa, sulla balconata della cantoria in controfacciata.  I due legni trasversali che compaiono in foto sono opera di sostegno in fase di restauro</vt:lpstr>
      <vt:lpstr>Feltre, SS. Vittore e Corona, in legno,  Su un portoncino di legno all' interno della chiesa, navata sx.</vt:lpstr>
      <vt:lpstr>Feltre, SS. Vittore e , Conona Sulla balaustra esterna della cantoria dell' organo, in fondo alla chiesa sulla parete di controfacciata.  Legno dorato.</vt:lpstr>
      <vt:lpstr>Roma, S. Maria in Aquiro Paliotto della ex cappella di S. Girolamo Miani (dal 1867 del Crocifisso), navata di dx. Autore Paolo Falcioni</vt:lpstr>
      <vt:lpstr>Somasca, Archivio casa Madre, 22X18 cm Si trova nella sala antecedente all' Archivio di Casa Madre (ACM), appoggiato sopra un leggio.</vt:lpstr>
      <vt:lpstr>Somasca, Archivio Casa Madre,  49X30 cm egno intarsiato.  Si trova appeso al 2° piano di Casa Madre, fuori della sala conferenze.  </vt:lpstr>
      <vt:lpstr>Feltre, SS. Vittore e Corona. Queste statuette, fotografate negli anni cinquanta del Novecento nel chiostro esterno della chiesa dei SS. Vittore e Corona a Feltre, finirono poi a Treviso (Istituto Emiliani).  Purtroppo andarono bruciate in un incendio.</vt:lpstr>
      <vt:lpstr>Alabang, Muntinlupa, Scultura fatta realizzare da p. Santis (De) Cesare crs., in legno</vt:lpstr>
      <vt:lpstr>Portone delle Suore …..(?)</vt:lpstr>
      <vt:lpstr>Como, SS. Crocifisso. Stemma fatto realizzare sullo stallo centrale delle sedi dei celebranti in presbiterio da p. Ceriani Giovanni crs. nei primi decenni del Novecento.</vt:lpstr>
      <vt:lpstr>San Salvador, El Calvario</vt:lpstr>
      <vt:lpstr>Albano Laziale, Centro S. Girolamo 49X30 cm Si trova appeso nel corridoio di ingresso della casa religiosa.  Copia simile si trova anche a Somasca (Casa Madre), cfr. n. 85.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Genova, Maddalena, legno</dc:title>
  <dc:creator>Secondo Brunelli</dc:creator>
  <cp:lastModifiedBy>Secondo Brunelli</cp:lastModifiedBy>
  <cp:revision>3</cp:revision>
  <dcterms:created xsi:type="dcterms:W3CDTF">2021-08-22T20:34:45Z</dcterms:created>
  <dcterms:modified xsi:type="dcterms:W3CDTF">2021-08-22T21:12:12Z</dcterms:modified>
</cp:coreProperties>
</file>