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57" r:id="rId3"/>
    <p:sldId id="260" r:id="rId4"/>
    <p:sldId id="272" r:id="rId5"/>
    <p:sldId id="264" r:id="rId6"/>
    <p:sldId id="265" r:id="rId7"/>
    <p:sldId id="262" r:id="rId8"/>
    <p:sldId id="277" r:id="rId9"/>
    <p:sldId id="276" r:id="rId10"/>
    <p:sldId id="263" r:id="rId11"/>
    <p:sldId id="266" r:id="rId12"/>
    <p:sldId id="258" r:id="rId13"/>
    <p:sldId id="274" r:id="rId14"/>
    <p:sldId id="259" r:id="rId15"/>
    <p:sldId id="267" r:id="rId16"/>
    <p:sldId id="279" r:id="rId17"/>
    <p:sldId id="278" r:id="rId18"/>
    <p:sldId id="268" r:id="rId19"/>
    <p:sldId id="270" r:id="rId20"/>
    <p:sldId id="271" r:id="rId21"/>
    <p:sldId id="269" r:id="rId22"/>
    <p:sldId id="275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397A6-3D61-4191-9F12-772EFAE181E3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79DF0-03A3-4B03-A2D1-B079DE19C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0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79DF0-03A3-4B03-A2D1-B079DE19C9B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26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0D5D-FF93-4120-9683-284B13F71665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924-D477-4482-BBC2-E41C2C063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36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0D5D-FF93-4120-9683-284B13F71665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924-D477-4482-BBC2-E41C2C063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13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0D5D-FF93-4120-9683-284B13F71665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924-D477-4482-BBC2-E41C2C063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5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0D5D-FF93-4120-9683-284B13F71665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924-D477-4482-BBC2-E41C2C063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89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0D5D-FF93-4120-9683-284B13F71665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924-D477-4482-BBC2-E41C2C063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36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0D5D-FF93-4120-9683-284B13F71665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924-D477-4482-BBC2-E41C2C063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59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0D5D-FF93-4120-9683-284B13F71665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924-D477-4482-BBC2-E41C2C063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8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0D5D-FF93-4120-9683-284B13F71665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924-D477-4482-BBC2-E41C2C063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48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0D5D-FF93-4120-9683-284B13F71665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924-D477-4482-BBC2-E41C2C063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64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0D5D-FF93-4120-9683-284B13F71665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924-D477-4482-BBC2-E41C2C063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66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0D5D-FF93-4120-9683-284B13F71665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924-D477-4482-BBC2-E41C2C063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54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0D5D-FF93-4120-9683-284B13F71665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0C924-D477-4482-BBC2-E41C2C063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63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33478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Casa ove il 15 aprile 1857 </a:t>
            </a:r>
            <a:r>
              <a:rPr lang="it-IT" sz="2000" dirty="0" err="1" smtClean="0"/>
              <a:t>ncque</a:t>
            </a:r>
            <a:r>
              <a:rPr lang="it-IT" sz="2000" dirty="0" smtClean="0"/>
              <a:t> Federico Cionchi, S. Luca di Montefalco, Perugia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9"/>
            <a:ext cx="5604636" cy="683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0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88843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Monumento a Righetto, nel </a:t>
            </a:r>
            <a:r>
              <a:rPr lang="it-IT" sz="2000" dirty="0" err="1" smtClean="0"/>
              <a:t>1.o</a:t>
            </a:r>
            <a:r>
              <a:rPr lang="it-IT" sz="2000" dirty="0" smtClean="0"/>
              <a:t> </a:t>
            </a:r>
            <a:r>
              <a:rPr lang="it-IT" sz="2000" dirty="0" err="1" smtClean="0"/>
              <a:t>centenari0</a:t>
            </a:r>
            <a:r>
              <a:rPr lang="it-IT" sz="2000" dirty="0" smtClean="0"/>
              <a:t> della sua nascita, 1957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66"/>
            <a:ext cx="4877243" cy="684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6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Federico Cionchi veste l’abito somasco in S. Maria in </a:t>
            </a:r>
            <a:r>
              <a:rPr lang="it-IT" sz="2000" dirty="0" err="1" smtClean="0"/>
              <a:t>Aquiro</a:t>
            </a:r>
            <a:r>
              <a:rPr lang="it-IT" sz="2000" dirty="0" smtClean="0"/>
              <a:t>, Roma, il 28 novembre 1880.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" y="-22802"/>
            <a:ext cx="4344955" cy="688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3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8798"/>
            <a:ext cx="3860786" cy="6799201"/>
          </a:xfrm>
        </p:spPr>
      </p:pic>
    </p:spTree>
    <p:extLst>
      <p:ext uri="{BB962C8B-B14F-4D97-AF65-F5344CB8AC3E}">
        <p14:creationId xmlns:p14="http://schemas.microsoft.com/office/powerpoint/2010/main" val="30703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792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25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6"/>
            <a:ext cx="3816424" cy="6821692"/>
          </a:xfrm>
        </p:spPr>
      </p:pic>
    </p:spTree>
    <p:extLst>
      <p:ext uri="{BB962C8B-B14F-4D97-AF65-F5344CB8AC3E}">
        <p14:creationId xmlns:p14="http://schemas.microsoft.com/office/powerpoint/2010/main" val="54385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Fr</a:t>
            </a:r>
            <a:r>
              <a:rPr lang="it-IT" sz="2000" dirty="0" smtClean="0"/>
              <a:t>. Federico Cionchi insegna il catechismo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38519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79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4183"/>
            <a:ext cx="8565092" cy="642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310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89248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073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60648"/>
            <a:ext cx="4042792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Fr</a:t>
            </a:r>
            <a:r>
              <a:rPr lang="it-IT" sz="2000" dirty="0" smtClean="0"/>
              <a:t>. Federico Cionchi, malato di tumore, nel giardino di S. Maria Maggiore, Treviso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6"/>
            <a:ext cx="4684982" cy="684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9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S. Maria Maggiore, Treviso, Tempietto della Madonna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565864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50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82453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« Mamma, laggiù,</a:t>
            </a:r>
            <a:br>
              <a:rPr lang="it-IT" sz="2000" dirty="0" smtClean="0"/>
            </a:br>
            <a:r>
              <a:rPr lang="it-IT" sz="2000" dirty="0" smtClean="0"/>
              <a:t> una femmina mi ha parlato «.</a:t>
            </a:r>
            <a:br>
              <a:rPr lang="it-IT" sz="2000" dirty="0" smtClean="0"/>
            </a:br>
            <a:r>
              <a:rPr lang="it-IT" sz="2000" dirty="0" smtClean="0"/>
              <a:t>Apparizione della Madonna a Righetto. </a:t>
            </a:r>
            <a:br>
              <a:rPr lang="it-IT" sz="2000" dirty="0" smtClean="0"/>
            </a:br>
            <a:r>
              <a:rPr lang="it-IT" sz="2000" dirty="0" smtClean="0"/>
              <a:t>Disegno di C. </a:t>
            </a:r>
            <a:r>
              <a:rPr lang="it-IT" sz="2000" dirty="0" err="1" smtClean="0"/>
              <a:t>Musio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6424" cy="6882723"/>
          </a:xfrm>
        </p:spPr>
      </p:pic>
    </p:spTree>
    <p:extLst>
      <p:ext uri="{BB962C8B-B14F-4D97-AF65-F5344CB8AC3E}">
        <p14:creationId xmlns:p14="http://schemas.microsoft.com/office/powerpoint/2010/main" val="321798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Commissione che accerta l’autenticità delle visioni di </a:t>
            </a:r>
            <a:r>
              <a:rPr lang="it-IT" sz="2000" dirty="0" err="1" smtClean="0"/>
              <a:t>Fr</a:t>
            </a:r>
            <a:r>
              <a:rPr lang="it-IT" sz="2000" dirty="0" smtClean="0"/>
              <a:t>. Righetto </a:t>
            </a:r>
            <a:br>
              <a:rPr lang="it-IT" sz="2000" dirty="0" smtClean="0"/>
            </a:br>
            <a:r>
              <a:rPr lang="it-IT" sz="2000" dirty="0" smtClean="0"/>
              <a:t>( seduto, a sinistra ), Spoleto 28 novembre 1914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81"/>
            <a:ext cx="7236296" cy="60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460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4283968" cy="257829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</a:t>
            </a:r>
            <a:r>
              <a:rPr lang="it-IT" sz="2000" dirty="0" err="1" smtClean="0"/>
              <a:t>1.o</a:t>
            </a:r>
            <a:r>
              <a:rPr lang="it-IT" sz="2000" dirty="0" smtClean="0"/>
              <a:t> maggio 1932,</a:t>
            </a:r>
            <a:br>
              <a:rPr lang="it-IT" sz="2000" dirty="0" smtClean="0"/>
            </a:br>
            <a:r>
              <a:rPr lang="it-IT" sz="2000" dirty="0" smtClean="0"/>
              <a:t> la salma di </a:t>
            </a:r>
            <a:r>
              <a:rPr lang="it-IT" sz="2000" dirty="0" err="1" smtClean="0"/>
              <a:t>Fr</a:t>
            </a:r>
            <a:r>
              <a:rPr lang="it-IT" sz="2000" dirty="0" smtClean="0"/>
              <a:t>. Righetto Cionchi,</a:t>
            </a:r>
            <a:br>
              <a:rPr lang="it-IT" sz="2000" dirty="0" smtClean="0"/>
            </a:br>
            <a:r>
              <a:rPr lang="it-IT" sz="2000" dirty="0" smtClean="0"/>
              <a:t> riesumata dal cimitero di Treviso,</a:t>
            </a:r>
            <a:br>
              <a:rPr lang="it-IT" sz="2000" dirty="0" smtClean="0"/>
            </a:br>
            <a:r>
              <a:rPr lang="it-IT" sz="2000" dirty="0" smtClean="0"/>
              <a:t> è trasportata al </a:t>
            </a:r>
            <a:br>
              <a:rPr lang="it-IT" sz="2000" dirty="0" smtClean="0"/>
            </a:br>
            <a:r>
              <a:rPr lang="it-IT" sz="2000" dirty="0" smtClean="0"/>
              <a:t>Santuario della Madonna della Stella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21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242592" cy="3658418"/>
          </a:xfrm>
        </p:spPr>
        <p:txBody>
          <a:bodyPr>
            <a:normAutofit/>
          </a:bodyPr>
          <a:lstStyle/>
          <a:p>
            <a:r>
              <a:rPr lang="it-IT" sz="2000" dirty="0" err="1"/>
              <a:t>Riv</a:t>
            </a:r>
            <a:r>
              <a:rPr lang="it-IT" sz="2000" dirty="0"/>
              <a:t>. </a:t>
            </a:r>
            <a:r>
              <a:rPr lang="it-IT" sz="2000" dirty="0" err="1"/>
              <a:t>Congr</a:t>
            </a:r>
            <a:r>
              <a:rPr lang="it-IT" sz="2000" dirty="0"/>
              <a:t>. fasc. 46, 1932, </a:t>
            </a:r>
            <a:r>
              <a:rPr lang="it-IT" sz="2000" dirty="0" err="1"/>
              <a:t>pag</a:t>
            </a:r>
            <a:r>
              <a:rPr lang="it-IT" sz="2000" dirty="0"/>
              <a:t>, 223-224,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La </a:t>
            </a:r>
            <a:r>
              <a:rPr lang="it-IT" sz="2000" dirty="0"/>
              <a:t>traslazione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della </a:t>
            </a:r>
            <a:r>
              <a:rPr lang="it-IT" sz="2000" dirty="0"/>
              <a:t>salma di Righetto Cionchi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al </a:t>
            </a:r>
            <a:r>
              <a:rPr lang="it-IT" sz="2000" dirty="0"/>
              <a:t>Santuario della Madonna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della </a:t>
            </a:r>
            <a:r>
              <a:rPr lang="it-IT" sz="2000" dirty="0"/>
              <a:t>Stella.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0" y="15686"/>
            <a:ext cx="5555307" cy="684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7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9685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Stendardo dell’incoronazione, nel 50° delle </a:t>
            </a:r>
            <a:r>
              <a:rPr lang="it-IT" sz="2000" dirty="0" err="1" smtClean="0"/>
              <a:t>apparizini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7" y="-11655"/>
            <a:ext cx="3829866" cy="6869655"/>
          </a:xfrm>
        </p:spPr>
      </p:pic>
    </p:spTree>
    <p:extLst>
      <p:ext uri="{BB962C8B-B14F-4D97-AF65-F5344CB8AC3E}">
        <p14:creationId xmlns:p14="http://schemas.microsoft.com/office/powerpoint/2010/main" val="20398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082"/>
            <a:ext cx="49690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4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8245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Federico Cionchi, ospite, in divisa, all’ospizio Tata Giovanni, Roma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" y="0"/>
            <a:ext cx="373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410445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Nel 1869, Federico Cionchi incontra Pio IX in visita all’Istituto Tata Giovanni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1" y="0"/>
            <a:ext cx="469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Santuario della Madonna della Stella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108986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43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" y="-32996"/>
            <a:ext cx="9197036" cy="648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85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158</Words>
  <Application>Microsoft Office PowerPoint</Application>
  <PresentationFormat>Presentazione su schermo (4:3)</PresentationFormat>
  <Paragraphs>15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Casa ove il 15 aprile 1857 ncque Federico Cionchi, S. Luca di Montefalco, Perugia</vt:lpstr>
      <vt:lpstr>« Mamma, laggiù,  una femmina mi ha parlato «. Apparizione della Madonna a Righetto.  Disegno di C. Musio</vt:lpstr>
      <vt:lpstr>Stendardo dell’incoronazione, nel 50° delle apparizini.</vt:lpstr>
      <vt:lpstr>Presentazione standard di PowerPoint</vt:lpstr>
      <vt:lpstr>Federico Cionchi, ospite, in divisa, all’ospizio Tata Giovanni, Roma</vt:lpstr>
      <vt:lpstr>Nel 1869, Federico Cionchi incontra Pio IX in visita all’Istituto Tata Giovanni</vt:lpstr>
      <vt:lpstr>Santuario della Madonna della Stella</vt:lpstr>
      <vt:lpstr>Presentazione standard di PowerPoint</vt:lpstr>
      <vt:lpstr>Presentazione standard di PowerPoint</vt:lpstr>
      <vt:lpstr>Monumento a Righetto, nel 1.o centenari0 della sua nascita, 1957</vt:lpstr>
      <vt:lpstr>Federico Cionchi veste l’abito somasco in S. Maria in Aquiro, Roma, il 28 novembre 1880.</vt:lpstr>
      <vt:lpstr>Presentazione standard di PowerPoint</vt:lpstr>
      <vt:lpstr>Presentazione standard di PowerPoint</vt:lpstr>
      <vt:lpstr>Presentazione standard di PowerPoint</vt:lpstr>
      <vt:lpstr>Fr. Federico Cionchi insegna il catechismo</vt:lpstr>
      <vt:lpstr>Presentazione standard di PowerPoint</vt:lpstr>
      <vt:lpstr>Presentazione standard di PowerPoint</vt:lpstr>
      <vt:lpstr>Fr. Federico Cionchi, malato di tumore, nel giardino di S. Maria Maggiore, Treviso</vt:lpstr>
      <vt:lpstr>S. Maria Maggiore, Treviso, Tempietto della Madonna</vt:lpstr>
      <vt:lpstr>Commissione che accerta l’autenticità delle visioni di Fr. Righetto  ( seduto, a sinistra ), Spoleto 28 novembre 1914</vt:lpstr>
      <vt:lpstr>Il 1.o maggio 1932,  la salma di Fr. Righetto Cionchi,  riesumata dal cimitero di Treviso,  è trasportata al  Santuario della Madonna della Stella</vt:lpstr>
      <vt:lpstr>Riv. Congr. fasc. 46, 1932, pag, 223-224,  La traslazione  della salma di Righetto Cionchi  al Santuario della Madonna  della Stella.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14</cp:revision>
  <dcterms:created xsi:type="dcterms:W3CDTF">2016-06-10T06:09:31Z</dcterms:created>
  <dcterms:modified xsi:type="dcterms:W3CDTF">2019-01-10T14:28:35Z</dcterms:modified>
</cp:coreProperties>
</file>