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6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86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77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81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79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91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982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18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48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33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86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754D8-F4C2-4B88-AEEF-E03573039CCD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7CE8-5083-4E30-9A51-2938843BB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74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8064" y="2130425"/>
            <a:ext cx="331013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Van Gogh Vincent, Autoritratto, 1887, olio su </a:t>
            </a:r>
            <a:r>
              <a:rPr lang="it-IT" sz="2000" dirty="0" err="1" smtClean="0"/>
              <a:t>carone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" y="0"/>
            <a:ext cx="498275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2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Contadine che raccolgono patate, 1885, olio su tela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96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99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Uliveto con due raccoglitori di olive, 1889, olio su tela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802691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27585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Natura morta co </a:t>
            </a:r>
            <a:r>
              <a:rPr lang="it-IT" sz="2000" dirty="0" err="1" smtClean="0"/>
              <a:t>ciolle</a:t>
            </a:r>
            <a:r>
              <a:rPr lang="it-IT" sz="2000" dirty="0" smtClean="0"/>
              <a:t>, 1889, olio </a:t>
            </a:r>
            <a:r>
              <a:rPr lang="it-IT" sz="2000" smtClean="0"/>
              <a:t>su tela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" y="-21954"/>
            <a:ext cx="5642341" cy="687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87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44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Van Gogh Vincent, Autoritratto, 1887, olio su carone.</vt:lpstr>
      <vt:lpstr>Contadine che raccolgono patate, 1885, olio su tela</vt:lpstr>
      <vt:lpstr>Uliveto con due raccoglitori di olive, 1889, olio su tela</vt:lpstr>
      <vt:lpstr>Natura morta co ciolle, 1889, olio su tela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Gogh Vincent, Autoritratto, 1887, olio su carone.</dc:title>
  <dc:creator>lenovo</dc:creator>
  <cp:lastModifiedBy>lenovo</cp:lastModifiedBy>
  <cp:revision>2</cp:revision>
  <dcterms:created xsi:type="dcterms:W3CDTF">2020-04-27T14:26:38Z</dcterms:created>
  <dcterms:modified xsi:type="dcterms:W3CDTF">2020-04-27T14:41:01Z</dcterms:modified>
</cp:coreProperties>
</file>