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2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2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4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99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03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86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06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97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7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54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25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50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44EF9-EF78-4420-9D1F-C55EEEB3019B}" type="datetimeFigureOut">
              <a:rPr lang="it-IT" smtClean="0"/>
              <a:t>01/02/2018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3F36B-4F71-4A4C-98B8-BF24248553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39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" y="24904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9710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93092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2016-03-16T20:56:54Z</dcterms:created>
  <dcterms:modified xsi:type="dcterms:W3CDTF">2018-02-01T05:55:14Z</dcterms:modified>
</cp:coreProperties>
</file>