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46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B72B-91E8-4DE7-8B55-95EA0AF65A84}" type="datetimeFigureOut">
              <a:rPr lang="it-IT" smtClean="0"/>
              <a:t>03/02/2017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4F92-1789-4286-8851-DEE0F4AF56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110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B72B-91E8-4DE7-8B55-95EA0AF65A84}" type="datetimeFigureOut">
              <a:rPr lang="it-IT" smtClean="0"/>
              <a:t>03/02/2017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4F92-1789-4286-8851-DEE0F4AF56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0105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B72B-91E8-4DE7-8B55-95EA0AF65A84}" type="datetimeFigureOut">
              <a:rPr lang="it-IT" smtClean="0"/>
              <a:t>03/02/2017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4F92-1789-4286-8851-DEE0F4AF56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7731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B72B-91E8-4DE7-8B55-95EA0AF65A84}" type="datetimeFigureOut">
              <a:rPr lang="it-IT" smtClean="0"/>
              <a:t>03/02/2017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4F92-1789-4286-8851-DEE0F4AF56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3962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B72B-91E8-4DE7-8B55-95EA0AF65A84}" type="datetimeFigureOut">
              <a:rPr lang="it-IT" smtClean="0"/>
              <a:t>03/02/2017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4F92-1789-4286-8851-DEE0F4AF56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1714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B72B-91E8-4DE7-8B55-95EA0AF65A84}" type="datetimeFigureOut">
              <a:rPr lang="it-IT" smtClean="0"/>
              <a:t>03/02/2017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4F92-1789-4286-8851-DEE0F4AF56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0176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B72B-91E8-4DE7-8B55-95EA0AF65A84}" type="datetimeFigureOut">
              <a:rPr lang="it-IT" smtClean="0"/>
              <a:t>03/02/2017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4F92-1789-4286-8851-DEE0F4AF56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4302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B72B-91E8-4DE7-8B55-95EA0AF65A84}" type="datetimeFigureOut">
              <a:rPr lang="it-IT" smtClean="0"/>
              <a:t>03/02/2017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4F92-1789-4286-8851-DEE0F4AF56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8331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B72B-91E8-4DE7-8B55-95EA0AF65A84}" type="datetimeFigureOut">
              <a:rPr lang="it-IT" smtClean="0"/>
              <a:t>03/02/2017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4F92-1789-4286-8851-DEE0F4AF56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6528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B72B-91E8-4DE7-8B55-95EA0AF65A84}" type="datetimeFigureOut">
              <a:rPr lang="it-IT" smtClean="0"/>
              <a:t>03/02/2017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4F92-1789-4286-8851-DEE0F4AF56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66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B72B-91E8-4DE7-8B55-95EA0AF65A84}" type="datetimeFigureOut">
              <a:rPr lang="it-IT" smtClean="0"/>
              <a:t>03/02/2017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4F92-1789-4286-8851-DEE0F4AF56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2555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8B72B-91E8-4DE7-8B55-95EA0AF65A84}" type="datetimeFigureOut">
              <a:rPr lang="it-IT" smtClean="0"/>
              <a:t>03/02/2017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B4F92-1789-4286-8851-DEE0F4AF56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3145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000595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005023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9071740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Presentazione su schermo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2</cp:revision>
  <dcterms:created xsi:type="dcterms:W3CDTF">2016-03-16T20:54:56Z</dcterms:created>
  <dcterms:modified xsi:type="dcterms:W3CDTF">2017-02-03T08:50:57Z</dcterms:modified>
</cp:coreProperties>
</file>