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4" r:id="rId5"/>
    <p:sldId id="258" r:id="rId6"/>
    <p:sldId id="266" r:id="rId7"/>
    <p:sldId id="273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86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25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78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57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92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70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20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3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82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04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80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2998-C6C3-4413-87F9-8EFE08E860C8}" type="datetimeFigureOut">
              <a:rPr lang="it-IT" smtClean="0"/>
              <a:t>14/12/2018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0CFC-EAC7-4F85-A1A6-25121A9FA9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93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" y="0"/>
            <a:ext cx="5207446" cy="69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703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1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9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7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02"/>
            <a:ext cx="5126473" cy="683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6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9" y="0"/>
            <a:ext cx="9148548" cy="686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0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4"/>
            <a:ext cx="9557029" cy="716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3" y="1579"/>
            <a:ext cx="5142315" cy="685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2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703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5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" y="1"/>
            <a:ext cx="9128756" cy="443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11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2018-05-21T04:51:41Z</dcterms:created>
  <dcterms:modified xsi:type="dcterms:W3CDTF">2018-12-14T22:20:36Z</dcterms:modified>
</cp:coreProperties>
</file>