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9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08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44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3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62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92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70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66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58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0766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18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0E63-C865-4609-B2FE-5097148E94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37BFD-D2BF-4DE9-8B6B-C97C8A9484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36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42"/>
            <a:ext cx="3850513" cy="684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04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70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70" y="-2502"/>
            <a:ext cx="3793427" cy="674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34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0" y="0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22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04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00" y="0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3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02"/>
            <a:ext cx="3856217" cy="685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7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857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557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671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28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2020-02-05T15:49:53Z</dcterms:created>
  <dcterms:modified xsi:type="dcterms:W3CDTF">2020-02-05T15:57:12Z</dcterms:modified>
</cp:coreProperties>
</file>