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E09C-88D8-48F1-B5CB-0C7B552CFDD8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BFB3-2CD0-46A4-B337-2838D09B2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50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E09C-88D8-48F1-B5CB-0C7B552CFDD8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BFB3-2CD0-46A4-B337-2838D09B2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42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E09C-88D8-48F1-B5CB-0C7B552CFDD8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BFB3-2CD0-46A4-B337-2838D09B2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78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E09C-88D8-48F1-B5CB-0C7B552CFDD8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BFB3-2CD0-46A4-B337-2838D09B2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30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E09C-88D8-48F1-B5CB-0C7B552CFDD8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BFB3-2CD0-46A4-B337-2838D09B2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53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E09C-88D8-48F1-B5CB-0C7B552CFDD8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BFB3-2CD0-46A4-B337-2838D09B2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94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E09C-88D8-48F1-B5CB-0C7B552CFDD8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BFB3-2CD0-46A4-B337-2838D09B2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11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E09C-88D8-48F1-B5CB-0C7B552CFDD8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BFB3-2CD0-46A4-B337-2838D09B2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29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E09C-88D8-48F1-B5CB-0C7B552CFDD8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BFB3-2CD0-46A4-B337-2838D09B2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96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E09C-88D8-48F1-B5CB-0C7B552CFDD8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BFB3-2CD0-46A4-B337-2838D09B2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50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E09C-88D8-48F1-B5CB-0C7B552CFDD8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BFB3-2CD0-46A4-B337-2838D09B2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31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0E09C-88D8-48F1-B5CB-0C7B552CFDD8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BFB3-2CD0-46A4-B337-2838D09B2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88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6"/>
            <a:ext cx="9160767" cy="6870576"/>
          </a:xfrm>
        </p:spPr>
      </p:pic>
    </p:spTree>
    <p:extLst>
      <p:ext uri="{BB962C8B-B14F-4D97-AF65-F5344CB8AC3E}">
        <p14:creationId xmlns:p14="http://schemas.microsoft.com/office/powerpoint/2010/main" val="425280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2985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67605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4"/>
            <a:ext cx="9128847" cy="6846636"/>
          </a:xfrm>
        </p:spPr>
      </p:pic>
    </p:spTree>
    <p:extLst>
      <p:ext uri="{BB962C8B-B14F-4D97-AF65-F5344CB8AC3E}">
        <p14:creationId xmlns:p14="http://schemas.microsoft.com/office/powerpoint/2010/main" val="1282375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2016-08-10T07:25:42Z</dcterms:created>
  <dcterms:modified xsi:type="dcterms:W3CDTF">2016-08-10T07:26:15Z</dcterms:modified>
</cp:coreProperties>
</file>