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5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746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9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99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1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6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62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77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43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95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83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7439-9DAA-4562-A566-BC9C4D132B56}" type="datetimeFigureOut">
              <a:rPr lang="it-IT" smtClean="0"/>
              <a:t>10/08/2016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1076-8CD2-449F-9683-FAE82B834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42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227201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162060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983098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2016-08-10T07:56:34Z</dcterms:created>
  <dcterms:modified xsi:type="dcterms:W3CDTF">2016-08-10T07:57:15Z</dcterms:modified>
</cp:coreProperties>
</file>