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8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93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01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26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83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41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6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2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36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31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CAE3-720F-412D-A5FA-C2E1E526F03A}" type="datetimeFigureOut">
              <a:rPr lang="it-IT" smtClean="0"/>
              <a:t>15/03/2019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F758-599C-410C-B00B-72203F70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36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303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284547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264352" cy="6948264"/>
          </a:xfrm>
        </p:spPr>
      </p:pic>
    </p:spTree>
    <p:extLst>
      <p:ext uri="{BB962C8B-B14F-4D97-AF65-F5344CB8AC3E}">
        <p14:creationId xmlns:p14="http://schemas.microsoft.com/office/powerpoint/2010/main" val="339534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248561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1785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518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6436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39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741383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0530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07526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44666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" y="-9274"/>
            <a:ext cx="9156364" cy="6867273"/>
          </a:xfrm>
        </p:spPr>
      </p:pic>
    </p:spTree>
    <p:extLst>
      <p:ext uri="{BB962C8B-B14F-4D97-AF65-F5344CB8AC3E}">
        <p14:creationId xmlns:p14="http://schemas.microsoft.com/office/powerpoint/2010/main" val="3313214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1"/>
            <a:ext cx="9160054" cy="687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39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30"/>
            <a:ext cx="5141827" cy="6855769"/>
          </a:xfrm>
        </p:spPr>
      </p:pic>
    </p:spTree>
    <p:extLst>
      <p:ext uri="{BB962C8B-B14F-4D97-AF65-F5344CB8AC3E}">
        <p14:creationId xmlns:p14="http://schemas.microsoft.com/office/powerpoint/2010/main" val="130090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359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277147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8044" cy="6957392"/>
          </a:xfrm>
        </p:spPr>
      </p:pic>
    </p:spTree>
    <p:extLst>
      <p:ext uri="{BB962C8B-B14F-4D97-AF65-F5344CB8AC3E}">
        <p14:creationId xmlns:p14="http://schemas.microsoft.com/office/powerpoint/2010/main" val="184221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9331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3609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" y="0"/>
            <a:ext cx="9084501" cy="6813376"/>
          </a:xfrm>
        </p:spPr>
      </p:pic>
    </p:spTree>
    <p:extLst>
      <p:ext uri="{BB962C8B-B14F-4D97-AF65-F5344CB8AC3E}">
        <p14:creationId xmlns:p14="http://schemas.microsoft.com/office/powerpoint/2010/main" val="20150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Presentazione su schermo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2016-12-22T14:00:52Z</dcterms:created>
  <dcterms:modified xsi:type="dcterms:W3CDTF">2019-03-15T15:24:44Z</dcterms:modified>
</cp:coreProperties>
</file>