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2F56-B9E9-4C84-8B94-13FF652D669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A5D5-C966-41C5-8117-AF69BE25C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7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2F56-B9E9-4C84-8B94-13FF652D669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A5D5-C966-41C5-8117-AF69BE25C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97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2F56-B9E9-4C84-8B94-13FF652D669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A5D5-C966-41C5-8117-AF69BE25C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34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2F56-B9E9-4C84-8B94-13FF652D669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A5D5-C966-41C5-8117-AF69BE25C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5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2F56-B9E9-4C84-8B94-13FF652D669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A5D5-C966-41C5-8117-AF69BE25C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94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2F56-B9E9-4C84-8B94-13FF652D669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A5D5-C966-41C5-8117-AF69BE25C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98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2F56-B9E9-4C84-8B94-13FF652D669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A5D5-C966-41C5-8117-AF69BE25C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45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2F56-B9E9-4C84-8B94-13FF652D669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A5D5-C966-41C5-8117-AF69BE25C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9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2F56-B9E9-4C84-8B94-13FF652D669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A5D5-C966-41C5-8117-AF69BE25C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33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2F56-B9E9-4C84-8B94-13FF652D669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A5D5-C966-41C5-8117-AF69BE25C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18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2F56-B9E9-4C84-8B94-13FF652D669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A5D5-C966-41C5-8117-AF69BE25C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14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2F56-B9E9-4C84-8B94-13FF652D669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AA5D5-C966-41C5-8117-AF69BE25C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2" y="-99392"/>
            <a:ext cx="5292588" cy="7056784"/>
          </a:xfrm>
        </p:spPr>
      </p:pic>
    </p:spTree>
    <p:extLst>
      <p:ext uri="{BB962C8B-B14F-4D97-AF65-F5344CB8AC3E}">
        <p14:creationId xmlns:p14="http://schemas.microsoft.com/office/powerpoint/2010/main" val="67507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48"/>
            <a:ext cx="5141739" cy="6855652"/>
          </a:xfrm>
        </p:spPr>
      </p:pic>
    </p:spTree>
    <p:extLst>
      <p:ext uri="{BB962C8B-B14F-4D97-AF65-F5344CB8AC3E}">
        <p14:creationId xmlns:p14="http://schemas.microsoft.com/office/powerpoint/2010/main" val="116151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2" y="-8409"/>
            <a:ext cx="5149806" cy="6866409"/>
          </a:xfrm>
        </p:spPr>
      </p:pic>
    </p:spTree>
    <p:extLst>
      <p:ext uri="{BB962C8B-B14F-4D97-AF65-F5344CB8AC3E}">
        <p14:creationId xmlns:p14="http://schemas.microsoft.com/office/powerpoint/2010/main" val="110794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750"/>
            <a:ext cx="5118187" cy="6824250"/>
          </a:xfrm>
        </p:spPr>
      </p:pic>
    </p:spTree>
    <p:extLst>
      <p:ext uri="{BB962C8B-B14F-4D97-AF65-F5344CB8AC3E}">
        <p14:creationId xmlns:p14="http://schemas.microsoft.com/office/powerpoint/2010/main" val="329141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6"/>
            <a:ext cx="5148642" cy="6864856"/>
          </a:xfrm>
        </p:spPr>
      </p:pic>
    </p:spTree>
    <p:extLst>
      <p:ext uri="{BB962C8B-B14F-4D97-AF65-F5344CB8AC3E}">
        <p14:creationId xmlns:p14="http://schemas.microsoft.com/office/powerpoint/2010/main" val="181928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89097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Presentazione su schermo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2016-08-10T08:01:32Z</dcterms:created>
  <dcterms:modified xsi:type="dcterms:W3CDTF">2016-08-10T08:03:57Z</dcterms:modified>
</cp:coreProperties>
</file>