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9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75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41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46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1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96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8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9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1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06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51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923B-5C39-467A-856E-E00E2DE94FF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A263-C80B-4F48-8668-F62E7EFB0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24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7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3941" y="1486786"/>
            <a:ext cx="6875157" cy="3867276"/>
          </a:xfrm>
        </p:spPr>
      </p:pic>
    </p:spTree>
    <p:extLst>
      <p:ext uri="{BB962C8B-B14F-4D97-AF65-F5344CB8AC3E}">
        <p14:creationId xmlns:p14="http://schemas.microsoft.com/office/powerpoint/2010/main" val="29097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5829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370"/>
            <a:ext cx="9149827" cy="6862370"/>
          </a:xfrm>
        </p:spPr>
      </p:pic>
    </p:spTree>
    <p:extLst>
      <p:ext uri="{BB962C8B-B14F-4D97-AF65-F5344CB8AC3E}">
        <p14:creationId xmlns:p14="http://schemas.microsoft.com/office/powerpoint/2010/main" val="401739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2"/>
            <a:ext cx="9142771" cy="6857078"/>
          </a:xfrm>
        </p:spPr>
      </p:pic>
    </p:spTree>
    <p:extLst>
      <p:ext uri="{BB962C8B-B14F-4D97-AF65-F5344CB8AC3E}">
        <p14:creationId xmlns:p14="http://schemas.microsoft.com/office/powerpoint/2010/main" val="10871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8979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82058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2017-12-19T07:11:58Z</dcterms:created>
  <dcterms:modified xsi:type="dcterms:W3CDTF">2017-12-19T07:13:51Z</dcterms:modified>
</cp:coreProperties>
</file>