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69E7-EA21-458B-82DB-A1A352F3DCA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7B-A6F5-4ED0-9C1B-46A882BF6C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07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69E7-EA21-458B-82DB-A1A352F3DCA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7B-A6F5-4ED0-9C1B-46A882BF6C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28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69E7-EA21-458B-82DB-A1A352F3DCA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7B-A6F5-4ED0-9C1B-46A882BF6C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71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69E7-EA21-458B-82DB-A1A352F3DCA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7B-A6F5-4ED0-9C1B-46A882BF6C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57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69E7-EA21-458B-82DB-A1A352F3DCA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7B-A6F5-4ED0-9C1B-46A882BF6C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69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69E7-EA21-458B-82DB-A1A352F3DCA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7B-A6F5-4ED0-9C1B-46A882BF6C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24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69E7-EA21-458B-82DB-A1A352F3DCA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7B-A6F5-4ED0-9C1B-46A882BF6C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29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69E7-EA21-458B-82DB-A1A352F3DCA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7B-A6F5-4ED0-9C1B-46A882BF6C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85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69E7-EA21-458B-82DB-A1A352F3DCA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7B-A6F5-4ED0-9C1B-46A882BF6C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13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69E7-EA21-458B-82DB-A1A352F3DCA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7B-A6F5-4ED0-9C1B-46A882BF6C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69E7-EA21-458B-82DB-A1A352F3DCA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E67B-A6F5-4ED0-9C1B-46A882BF6C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75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469E7-EA21-458B-82DB-A1A352F3DCA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4E67B-A6F5-4ED0-9C1B-46A882BF6C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04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it-IT" altLang="it-IT"/>
              <a:t>Chiesa di S. Zeno restaurata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244" name="Picture 4" descr="C:\Documenti\VERONA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5029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71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it-IT" altLang="it-IT"/>
              <a:t>Campanile di San Zeno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292" name="Picture 4" descr="C:\Documenti\VERONA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3810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2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it-IT" altLang="it-IT"/>
              <a:t>Angolo dell’Opera Don Calabria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316" name="Picture 4" descr="C:\Documenti\VERONA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562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3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Presentazione su schermo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Chiesa di S. Zeno restaurata</vt:lpstr>
      <vt:lpstr>Campanile di San Zeno</vt:lpstr>
      <vt:lpstr>Angolo dell’Opera Don Calabria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Chiesa di S. Zeno restaurata</dc:title>
  <dc:creator>lenovo</dc:creator>
  <cp:lastModifiedBy>lenovo</cp:lastModifiedBy>
  <cp:revision>1</cp:revision>
  <dcterms:created xsi:type="dcterms:W3CDTF">2017-10-17T07:15:46Z</dcterms:created>
  <dcterms:modified xsi:type="dcterms:W3CDTF">2017-10-17T07:16:18Z</dcterms:modified>
</cp:coreProperties>
</file>