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252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9E5E7-1316-4671-A446-B93013716D01}" type="datetimeFigureOut">
              <a:rPr lang="it-IT" smtClean="0"/>
              <a:t>25/06/2018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442F-3CA8-456A-A7EF-8ED372038D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9640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9E5E7-1316-4671-A446-B93013716D01}" type="datetimeFigureOut">
              <a:rPr lang="it-IT" smtClean="0"/>
              <a:t>25/06/2018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442F-3CA8-456A-A7EF-8ED372038D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1351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9E5E7-1316-4671-A446-B93013716D01}" type="datetimeFigureOut">
              <a:rPr lang="it-IT" smtClean="0"/>
              <a:t>25/06/2018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442F-3CA8-456A-A7EF-8ED372038D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8389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9E5E7-1316-4671-A446-B93013716D01}" type="datetimeFigureOut">
              <a:rPr lang="it-IT" smtClean="0"/>
              <a:t>25/06/2018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442F-3CA8-456A-A7EF-8ED372038D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5711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9E5E7-1316-4671-A446-B93013716D01}" type="datetimeFigureOut">
              <a:rPr lang="it-IT" smtClean="0"/>
              <a:t>25/06/2018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442F-3CA8-456A-A7EF-8ED372038D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8991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9E5E7-1316-4671-A446-B93013716D01}" type="datetimeFigureOut">
              <a:rPr lang="it-IT" smtClean="0"/>
              <a:t>25/06/2018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442F-3CA8-456A-A7EF-8ED372038D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159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9E5E7-1316-4671-A446-B93013716D01}" type="datetimeFigureOut">
              <a:rPr lang="it-IT" smtClean="0"/>
              <a:t>25/06/2018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442F-3CA8-456A-A7EF-8ED372038D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8318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9E5E7-1316-4671-A446-B93013716D01}" type="datetimeFigureOut">
              <a:rPr lang="it-IT" smtClean="0"/>
              <a:t>25/06/2018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442F-3CA8-456A-A7EF-8ED372038D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1540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9E5E7-1316-4671-A446-B93013716D01}" type="datetimeFigureOut">
              <a:rPr lang="it-IT" smtClean="0"/>
              <a:t>25/06/2018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442F-3CA8-456A-A7EF-8ED372038D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3694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9E5E7-1316-4671-A446-B93013716D01}" type="datetimeFigureOut">
              <a:rPr lang="it-IT" smtClean="0"/>
              <a:t>25/06/2018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442F-3CA8-456A-A7EF-8ED372038D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8861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9E5E7-1316-4671-A446-B93013716D01}" type="datetimeFigureOut">
              <a:rPr lang="it-IT" smtClean="0"/>
              <a:t>25/06/2018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442F-3CA8-456A-A7EF-8ED372038D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6144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9E5E7-1316-4671-A446-B93013716D01}" type="datetimeFigureOut">
              <a:rPr lang="it-IT" smtClean="0"/>
              <a:t>25/06/2018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9442F-3CA8-456A-A7EF-8ED372038D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8180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558" y="6237312"/>
            <a:ext cx="9137442" cy="620688"/>
          </a:xfrm>
        </p:spPr>
        <p:txBody>
          <a:bodyPr>
            <a:normAutofit/>
          </a:bodyPr>
          <a:lstStyle/>
          <a:p>
            <a:r>
              <a:rPr lang="it-IT" sz="2000" dirty="0" smtClean="0"/>
              <a:t>Paolo </a:t>
            </a:r>
            <a:r>
              <a:rPr lang="it-IT" sz="2000" dirty="0" err="1" smtClean="0"/>
              <a:t>Veronese,Le</a:t>
            </a:r>
            <a:r>
              <a:rPr lang="it-IT" sz="2000" dirty="0" smtClean="0"/>
              <a:t> nozze di Cana, 1763, olio su tela, , </a:t>
            </a:r>
            <a:r>
              <a:rPr lang="it-IT" sz="2000" dirty="0" err="1" smtClean="0"/>
              <a:t>Prigi</a:t>
            </a:r>
            <a:r>
              <a:rPr lang="it-IT" sz="2000" dirty="0" smtClean="0"/>
              <a:t>, Museo del Louvre</a:t>
            </a:r>
            <a:endParaRPr lang="it-IT" sz="2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" y="0"/>
            <a:ext cx="9216110" cy="638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0603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2228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0799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694" y="0"/>
            <a:ext cx="5084554" cy="6886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8840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-29344"/>
            <a:ext cx="8602165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9584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849085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4371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18</Words>
  <Application>Microsoft Office PowerPoint</Application>
  <PresentationFormat>Presentazione su schermo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6" baseType="lpstr">
      <vt:lpstr>Tema di Office</vt:lpstr>
      <vt:lpstr>Paolo Veronese,Le nozze di Cana, 1763, olio su tela, , Prigi, Museo del Louvre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Paolo Veronese,Le nozze di Cana, 1763, olio su tela, , Prigi, Museo del Louvre</dc:title>
  <dc:creator>lenovo</dc:creator>
  <cp:lastModifiedBy>lenovo</cp:lastModifiedBy>
  <cp:revision>1</cp:revision>
  <dcterms:created xsi:type="dcterms:W3CDTF">2018-06-25T20:10:45Z</dcterms:created>
  <dcterms:modified xsi:type="dcterms:W3CDTF">2018-06-25T20:20:03Z</dcterms:modified>
</cp:coreProperties>
</file>