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0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26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8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22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8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6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5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7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56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68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DC3D-AD22-4817-85FA-D96CE7F1A1DF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E035-8854-4A2A-9D07-714FAB94EE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27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9"/>
            <a:ext cx="9144000" cy="57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7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72" y="0"/>
            <a:ext cx="4792459" cy="684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4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0"/>
            <a:ext cx="9216515" cy="61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8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70" y="-19680"/>
            <a:ext cx="9221118" cy="57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6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278"/>
            <a:ext cx="4680520" cy="68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686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70" y="0"/>
            <a:ext cx="4424938" cy="692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49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" y="0"/>
            <a:ext cx="91542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9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" y="18792"/>
            <a:ext cx="9215268" cy="61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8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3" y="26288"/>
            <a:ext cx="899732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35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2020-05-04T14:31:53Z</dcterms:created>
  <dcterms:modified xsi:type="dcterms:W3CDTF">2020-05-04T14:58:26Z</dcterms:modified>
</cp:coreProperties>
</file>